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7FE46B-06FF-98B6-F351-DC3C6B914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B92F1E2-3270-980F-C5B5-73A564373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69946B-A34B-993B-469F-7E699811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254C6C-6D8F-9197-77C4-DE4C56CB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B75835-296C-A4C6-AFFF-2A9E52D5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6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5742F3-356F-229A-A386-D44DFAD2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6BC692-060E-9A83-789C-8D02AB5B1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CD836F-B423-A1BE-D6A3-1AB17B94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A0AEC0-E3FF-C60B-6510-5BDC52B8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B0CD2E-4F49-FB49-1E37-6490449E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94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9C55A02-6E83-6437-93BC-F70D05FB1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BC434D-BA5F-BCEF-6D22-1935EA6D5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A2982B-0E7F-E17C-4079-D77827FF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6464C1-751D-4978-0A3A-2E7B7C1C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E1AA1A-F331-12F6-572E-AB3A8D6B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47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0B2D8C-DF0B-F2A1-008E-7823CAFB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D2A7B9-3994-E5D2-D2B9-664933D0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C52BDA-9580-0187-325D-12F6F6EE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278726-FADB-FCEA-3F01-F8F027A4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AF242D-2FDE-3BB0-F466-167D0944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8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2D4350-D0A2-5F22-23A2-6E5B7F06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ACF433-01C8-8077-85C6-6AF5F333A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1ACCAC-4812-849B-CB9E-6B5EE658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1D607C-B3B9-193F-6C28-87858F12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F88FEC-C713-8E76-F651-31E56D05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70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2613D8-1E7D-B1E8-6F28-06C481D1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A71A1C-83E8-B407-F452-A97A0A858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240623-2645-FBBC-9F56-7F49D16B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0C2505-A4ED-9CA7-7FFE-A27731D0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C072FA-FF59-ABB3-7425-624F87CC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E21C9B-0B2B-8895-DE10-F3B09886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10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BAE775-3F7B-5DF4-A284-53ED2ABD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8A7540-4183-33F3-3757-F015CBE2A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BE66B2-5B40-F516-EE4F-C22AEDE2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C08DFED-61DB-F74C-A9A0-A7D4B5BB0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16D61C1-8F41-9120-9A52-1065175E6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E2C812-8158-9FD6-DA71-3A723ACF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7D673B8-8D19-6D26-14EA-CB42BAE3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4B5884F-AD14-1767-3501-BED07032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12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83A38-4E73-ADAF-C8C6-4C24726A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91B8B35-924C-67FF-2061-9271956F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6A4231-326D-CE03-AB12-2D1E9E0F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D5B00E2-76EC-5C70-66D9-C8CB5909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9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4B5FBDC-12E5-3750-C6F2-DCEEAA3F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619A85C-F76C-8285-E394-8717791F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5E16AB-FBD3-D5E9-877D-B3738227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5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D58216-E29D-3460-66F3-96B16E74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3F1F0F-1FFB-B35D-ABAA-7F5C3C77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B86AAE9-953F-C3D6-63A9-B68387708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F24257-D285-B7D6-1979-456D4E34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4CC2EE-17C2-59C6-CD34-D22B6288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2180BF-BD6A-A452-27F0-ED3C474D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80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32ADA7-41A2-887B-F51E-81C0E7E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63D30FB-F02C-BC87-D08B-8E1D44309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AD25FD-AA95-3028-A6A8-8842727FB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C0DF7B-76E2-1335-E8A7-CBF0BA57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7A58F2-E378-909A-4F30-A451605D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B67829-86F6-DFEC-75AF-6E6ABB7E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5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3B79767-37FE-DBFE-59C4-5C632AD6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07F9EF-F783-AB3A-197E-5ADCAFB0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5C313F-67B9-B3F2-CD2B-8FEA6181B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6FA-EE87-4DC6-AD54-7388A8B83B72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122FB5-5BAA-98DA-B285-367E3C07E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065B05-4851-5D09-0501-1F6427032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3485-D43D-4470-84ED-5DD80FFA71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3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2946C9A-86AB-5C37-C032-9EAFAC00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34" y="234892"/>
            <a:ext cx="5355458" cy="303414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B4C38EB-35C2-28C7-D7CF-D70538B85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34" y="3429000"/>
            <a:ext cx="5355458" cy="3034145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6F5AD22-0701-9D23-BBCD-E05036657956}"/>
              </a:ext>
            </a:extLst>
          </p:cNvPr>
          <p:cNvCxnSpPr>
            <a:cxnSpLocks/>
          </p:cNvCxnSpPr>
          <p:nvPr/>
        </p:nvCxnSpPr>
        <p:spPr>
          <a:xfrm>
            <a:off x="6904139" y="645952"/>
            <a:ext cx="0" cy="8808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AFC0DB8-1E5A-A2A9-C5CC-86B9298289D7}"/>
              </a:ext>
            </a:extLst>
          </p:cNvPr>
          <p:cNvSpPr/>
          <p:nvPr/>
        </p:nvSpPr>
        <p:spPr>
          <a:xfrm>
            <a:off x="5942199" y="935372"/>
            <a:ext cx="1188443" cy="30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1,150mm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24CE81D-9ED6-0CEF-62E5-3D63D256F183}"/>
              </a:ext>
            </a:extLst>
          </p:cNvPr>
          <p:cNvCxnSpPr>
            <a:cxnSpLocks/>
          </p:cNvCxnSpPr>
          <p:nvPr/>
        </p:nvCxnSpPr>
        <p:spPr>
          <a:xfrm>
            <a:off x="3355596" y="3092869"/>
            <a:ext cx="405188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EF1893C-D1EF-0226-591D-FF05642D1FB6}"/>
              </a:ext>
            </a:extLst>
          </p:cNvPr>
          <p:cNvSpPr/>
          <p:nvPr/>
        </p:nvSpPr>
        <p:spPr>
          <a:xfrm>
            <a:off x="4753756" y="3047015"/>
            <a:ext cx="1188443" cy="30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6,000mm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C99581EC-9F0B-5192-3464-072D92102431}"/>
              </a:ext>
            </a:extLst>
          </p:cNvPr>
          <p:cNvCxnSpPr>
            <a:cxnSpLocks/>
          </p:cNvCxnSpPr>
          <p:nvPr/>
        </p:nvCxnSpPr>
        <p:spPr>
          <a:xfrm flipH="1">
            <a:off x="3355596" y="2388193"/>
            <a:ext cx="722852" cy="12011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482366D-9C1C-1B8E-D9B2-C7148412754A}"/>
              </a:ext>
            </a:extLst>
          </p:cNvPr>
          <p:cNvSpPr/>
          <p:nvPr/>
        </p:nvSpPr>
        <p:spPr>
          <a:xfrm>
            <a:off x="3355596" y="2445390"/>
            <a:ext cx="1188443" cy="30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3,000mm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B93FD91-C31F-2158-C0ED-98DC83548F69}"/>
              </a:ext>
            </a:extLst>
          </p:cNvPr>
          <p:cNvCxnSpPr>
            <a:cxnSpLocks/>
          </p:cNvCxnSpPr>
          <p:nvPr/>
        </p:nvCxnSpPr>
        <p:spPr>
          <a:xfrm flipH="1">
            <a:off x="5244763" y="5503178"/>
            <a:ext cx="1072147" cy="7407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2C99307-A2E9-D94C-560E-294FB4476A7C}"/>
              </a:ext>
            </a:extLst>
          </p:cNvPr>
          <p:cNvSpPr/>
          <p:nvPr/>
        </p:nvSpPr>
        <p:spPr>
          <a:xfrm>
            <a:off x="5561901" y="5811855"/>
            <a:ext cx="1188443" cy="30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3,000mm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B2665B9A-8CC1-CF73-442E-96AEA8344EB4}"/>
              </a:ext>
            </a:extLst>
          </p:cNvPr>
          <p:cNvCxnSpPr>
            <a:cxnSpLocks/>
          </p:cNvCxnSpPr>
          <p:nvPr/>
        </p:nvCxnSpPr>
        <p:spPr>
          <a:xfrm>
            <a:off x="3549941" y="5157959"/>
            <a:ext cx="1627710" cy="108593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52E2B22-C160-1BE2-22DD-D1F4B4499207}"/>
              </a:ext>
            </a:extLst>
          </p:cNvPr>
          <p:cNvSpPr/>
          <p:nvPr/>
        </p:nvSpPr>
        <p:spPr>
          <a:xfrm>
            <a:off x="3611704" y="5722532"/>
            <a:ext cx="1188443" cy="30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6,000mm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F51AFF1-D5F6-6680-A348-E8281BB0EB6B}"/>
              </a:ext>
            </a:extLst>
          </p:cNvPr>
          <p:cNvCxnSpPr>
            <a:cxnSpLocks/>
          </p:cNvCxnSpPr>
          <p:nvPr/>
        </p:nvCxnSpPr>
        <p:spPr>
          <a:xfrm>
            <a:off x="5177651" y="4446165"/>
            <a:ext cx="0" cy="17977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F757806-DF22-E88A-2025-776DD47AB18D}"/>
              </a:ext>
            </a:extLst>
          </p:cNvPr>
          <p:cNvSpPr/>
          <p:nvPr/>
        </p:nvSpPr>
        <p:spPr>
          <a:xfrm>
            <a:off x="4306017" y="4957892"/>
            <a:ext cx="988260" cy="3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2,700mm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0E4A79A-E025-D4B6-29C2-93DB82AA7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7" y="3477712"/>
            <a:ext cx="5842463" cy="33100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E18D6DA-6EBD-0439-A956-BA5B0D752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4" y="45062"/>
            <a:ext cx="5585866" cy="316468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6C8CC8F-E884-D886-A48D-4524820BF4CC}"/>
              </a:ext>
            </a:extLst>
          </p:cNvPr>
          <p:cNvCxnSpPr>
            <a:cxnSpLocks/>
          </p:cNvCxnSpPr>
          <p:nvPr/>
        </p:nvCxnSpPr>
        <p:spPr>
          <a:xfrm flipH="1">
            <a:off x="3474686" y="3800213"/>
            <a:ext cx="410356" cy="94204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C0327316-08CD-E89A-9F91-0E38AD447370}"/>
              </a:ext>
            </a:extLst>
          </p:cNvPr>
          <p:cNvSpPr/>
          <p:nvPr/>
        </p:nvSpPr>
        <p:spPr>
          <a:xfrm>
            <a:off x="3573710" y="3969232"/>
            <a:ext cx="1188443" cy="30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1,150mm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29C14AB-BA76-2C7F-2510-49494B78E07C}"/>
              </a:ext>
            </a:extLst>
          </p:cNvPr>
          <p:cNvCxnSpPr>
            <a:cxnSpLocks/>
          </p:cNvCxnSpPr>
          <p:nvPr/>
        </p:nvCxnSpPr>
        <p:spPr>
          <a:xfrm>
            <a:off x="1159079" y="3009932"/>
            <a:ext cx="425346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53DC1D6-12D8-56F0-10A7-5C70C5EBC629}"/>
              </a:ext>
            </a:extLst>
          </p:cNvPr>
          <p:cNvSpPr/>
          <p:nvPr/>
        </p:nvSpPr>
        <p:spPr>
          <a:xfrm>
            <a:off x="2696599" y="2941297"/>
            <a:ext cx="1188443" cy="30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6,000mm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1662B38-A905-1AE9-2164-356F5E62DC39}"/>
              </a:ext>
            </a:extLst>
          </p:cNvPr>
          <p:cNvCxnSpPr>
            <a:cxnSpLocks/>
          </p:cNvCxnSpPr>
          <p:nvPr/>
        </p:nvCxnSpPr>
        <p:spPr>
          <a:xfrm>
            <a:off x="5343787" y="1040235"/>
            <a:ext cx="68756" cy="196969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DE54B89-992F-70E0-A486-D7D34897F1B9}"/>
              </a:ext>
            </a:extLst>
          </p:cNvPr>
          <p:cNvSpPr/>
          <p:nvPr/>
        </p:nvSpPr>
        <p:spPr>
          <a:xfrm>
            <a:off x="5268992" y="1467853"/>
            <a:ext cx="988260" cy="3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2,700mm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D5348E7-26B3-C888-076A-68DE470731ED}"/>
              </a:ext>
            </a:extLst>
          </p:cNvPr>
          <p:cNvCxnSpPr>
            <a:cxnSpLocks/>
          </p:cNvCxnSpPr>
          <p:nvPr/>
        </p:nvCxnSpPr>
        <p:spPr>
          <a:xfrm flipH="1">
            <a:off x="3037750" y="5821960"/>
            <a:ext cx="1232246" cy="84385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8937250-57F4-75D8-09CA-EFFCE474AC5A}"/>
              </a:ext>
            </a:extLst>
          </p:cNvPr>
          <p:cNvSpPr/>
          <p:nvPr/>
        </p:nvSpPr>
        <p:spPr>
          <a:xfrm>
            <a:off x="3354888" y="6233784"/>
            <a:ext cx="1188443" cy="30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3,000mm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24D21AC-66A8-2D3B-8801-AB7250AD9C39}"/>
              </a:ext>
            </a:extLst>
          </p:cNvPr>
          <p:cNvCxnSpPr>
            <a:cxnSpLocks/>
          </p:cNvCxnSpPr>
          <p:nvPr/>
        </p:nvCxnSpPr>
        <p:spPr>
          <a:xfrm>
            <a:off x="1057013" y="5352176"/>
            <a:ext cx="1956505" cy="132546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E769C1A-035E-1BD2-BB49-E5FCC8E947B7}"/>
              </a:ext>
            </a:extLst>
          </p:cNvPr>
          <p:cNvSpPr/>
          <p:nvPr/>
        </p:nvSpPr>
        <p:spPr>
          <a:xfrm>
            <a:off x="1159079" y="5925107"/>
            <a:ext cx="1188443" cy="30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6,000mm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0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와이드스크린</PresentationFormat>
  <Paragraphs>11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slfnb</dc:creator>
  <cp:lastModifiedBy>slfnb</cp:lastModifiedBy>
  <cp:revision>1</cp:revision>
  <dcterms:created xsi:type="dcterms:W3CDTF">2022-11-04T02:10:14Z</dcterms:created>
  <dcterms:modified xsi:type="dcterms:W3CDTF">2022-11-04T02:12:09Z</dcterms:modified>
</cp:coreProperties>
</file>