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"/>
  </p:notesMasterIdLst>
  <p:handoutMasterIdLst>
    <p:handoutMasterId r:id="rId6"/>
  </p:handoutMasterIdLst>
  <p:sldIdLst>
    <p:sldId id="257" r:id="rId2"/>
    <p:sldId id="292" r:id="rId3"/>
    <p:sldId id="293" r:id="rId4"/>
  </p:sldIdLst>
  <p:sldSz cx="9601200" cy="12801600" type="A3"/>
  <p:notesSz cx="6669088" cy="9926638"/>
  <p:defaultTextStyle>
    <a:defPPr>
      <a:defRPr lang="ko-KR"/>
    </a:defPPr>
    <a:lvl1pPr marL="0" algn="l" defTabSz="1433779" rtl="0" eaLnBrk="1" latinLnBrk="1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716890" algn="l" defTabSz="1433779" rtl="0" eaLnBrk="1" latinLnBrk="1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1433779" algn="l" defTabSz="1433779" rtl="0" eaLnBrk="1" latinLnBrk="1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2150669" algn="l" defTabSz="1433779" rtl="0" eaLnBrk="1" latinLnBrk="1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2867558" algn="l" defTabSz="1433779" rtl="0" eaLnBrk="1" latinLnBrk="1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3584448" algn="l" defTabSz="1433779" rtl="0" eaLnBrk="1" latinLnBrk="1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4301338" algn="l" defTabSz="1433779" rtl="0" eaLnBrk="1" latinLnBrk="1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5018227" algn="l" defTabSz="1433779" rtl="0" eaLnBrk="1" latinLnBrk="1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5735117" algn="l" defTabSz="1433779" rtl="0" eaLnBrk="1" latinLnBrk="1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A9F2"/>
    <a:srgbClr val="008080"/>
    <a:srgbClr val="9999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13" autoAdjust="0"/>
    <p:restoredTop sz="95737" autoAdjust="0"/>
  </p:normalViewPr>
  <p:slideViewPr>
    <p:cSldViewPr>
      <p:cViewPr>
        <p:scale>
          <a:sx n="10" d="100"/>
          <a:sy n="10" d="100"/>
        </p:scale>
        <p:origin x="-5028" y="-2184"/>
      </p:cViewPr>
      <p:guideLst>
        <p:guide orient="horz" pos="4032"/>
        <p:guide pos="3024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1" y="2"/>
            <a:ext cx="2890335" cy="496167"/>
          </a:xfrm>
          <a:prstGeom prst="rect">
            <a:avLst/>
          </a:prstGeom>
        </p:spPr>
        <p:txBody>
          <a:bodyPr vert="horz" lIns="62835" tIns="31416" rIns="62835" bIns="31416" rtlCol="0"/>
          <a:lstStyle>
            <a:lvl1pPr algn="l">
              <a:defRPr sz="8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777671" y="2"/>
            <a:ext cx="2890334" cy="496167"/>
          </a:xfrm>
          <a:prstGeom prst="rect">
            <a:avLst/>
          </a:prstGeom>
        </p:spPr>
        <p:txBody>
          <a:bodyPr vert="horz" lIns="62835" tIns="31416" rIns="62835" bIns="31416" rtlCol="0"/>
          <a:lstStyle>
            <a:lvl1pPr algn="r">
              <a:defRPr sz="800"/>
            </a:lvl1pPr>
          </a:lstStyle>
          <a:p>
            <a:fld id="{0468710D-C356-4EED-A8A0-9E9A050F72CC}" type="datetimeFigureOut">
              <a:rPr lang="ko-KR" altLang="en-US" smtClean="0"/>
              <a:t>2017-11-02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1" y="9428277"/>
            <a:ext cx="2890335" cy="496167"/>
          </a:xfrm>
          <a:prstGeom prst="rect">
            <a:avLst/>
          </a:prstGeom>
        </p:spPr>
        <p:txBody>
          <a:bodyPr vert="horz" lIns="62835" tIns="31416" rIns="62835" bIns="31416" rtlCol="0" anchor="b"/>
          <a:lstStyle>
            <a:lvl1pPr algn="l">
              <a:defRPr sz="8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777671" y="9428277"/>
            <a:ext cx="2890334" cy="496167"/>
          </a:xfrm>
          <a:prstGeom prst="rect">
            <a:avLst/>
          </a:prstGeom>
        </p:spPr>
        <p:txBody>
          <a:bodyPr vert="horz" lIns="62835" tIns="31416" rIns="62835" bIns="31416" rtlCol="0" anchor="b"/>
          <a:lstStyle>
            <a:lvl1pPr algn="r">
              <a:defRPr sz="800"/>
            </a:lvl1pPr>
          </a:lstStyle>
          <a:p>
            <a:fld id="{9DAD825E-00F4-426D-AE8F-764D8BD948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808716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3" y="0"/>
            <a:ext cx="2890665" cy="496888"/>
          </a:xfrm>
          <a:prstGeom prst="rect">
            <a:avLst/>
          </a:prstGeom>
        </p:spPr>
        <p:txBody>
          <a:bodyPr vert="horz" lIns="92167" tIns="46086" rIns="92167" bIns="46086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776879" y="0"/>
            <a:ext cx="2890665" cy="496888"/>
          </a:xfrm>
          <a:prstGeom prst="rect">
            <a:avLst/>
          </a:prstGeom>
        </p:spPr>
        <p:txBody>
          <a:bodyPr vert="horz" lIns="92167" tIns="46086" rIns="92167" bIns="46086" rtlCol="0"/>
          <a:lstStyle>
            <a:lvl1pPr algn="r">
              <a:defRPr sz="1200"/>
            </a:lvl1pPr>
          </a:lstStyle>
          <a:p>
            <a:fld id="{AE876206-A7D2-4949-BDE8-888B0579BFEA}" type="datetimeFigureOut">
              <a:rPr lang="ko-KR" altLang="en-US" smtClean="0"/>
              <a:t>2017-11-02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939925" y="744538"/>
            <a:ext cx="27892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67" tIns="46086" rIns="92167" bIns="46086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66610" y="4714892"/>
            <a:ext cx="5335894" cy="4467225"/>
          </a:xfrm>
          <a:prstGeom prst="rect">
            <a:avLst/>
          </a:prstGeom>
        </p:spPr>
        <p:txBody>
          <a:bodyPr vert="horz" lIns="92167" tIns="46086" rIns="92167" bIns="46086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3" y="9428180"/>
            <a:ext cx="2890665" cy="496887"/>
          </a:xfrm>
          <a:prstGeom prst="rect">
            <a:avLst/>
          </a:prstGeom>
        </p:spPr>
        <p:txBody>
          <a:bodyPr vert="horz" lIns="92167" tIns="46086" rIns="92167" bIns="46086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776879" y="9428180"/>
            <a:ext cx="2890665" cy="496887"/>
          </a:xfrm>
          <a:prstGeom prst="rect">
            <a:avLst/>
          </a:prstGeom>
        </p:spPr>
        <p:txBody>
          <a:bodyPr vert="horz" lIns="92167" tIns="46086" rIns="92167" bIns="46086" rtlCol="0" anchor="b"/>
          <a:lstStyle>
            <a:lvl1pPr algn="r">
              <a:defRPr sz="1200"/>
            </a:lvl1pPr>
          </a:lstStyle>
          <a:p>
            <a:fld id="{9027F255-F775-4ECB-A4D3-4BAFD88151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268029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3935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20092" y="3976797"/>
            <a:ext cx="8161020" cy="2744046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40180" y="7254240"/>
            <a:ext cx="6720840" cy="3271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16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33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50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866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583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00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16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733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0FBD2-E488-49F4-8705-D5D73A95790F}" type="datetimeFigureOut">
              <a:rPr lang="ko-KR" altLang="en-US" smtClean="0"/>
              <a:t>2017-11-02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D2693-E681-4808-BDCB-11D43FE0F6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3747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0FBD2-E488-49F4-8705-D5D73A95790F}" type="datetimeFigureOut">
              <a:rPr lang="ko-KR" altLang="en-US" smtClean="0"/>
              <a:t>2017-11-02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D2693-E681-4808-BDCB-11D43FE0F6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8693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960869" y="512663"/>
            <a:ext cx="2160271" cy="10922846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80060" y="512663"/>
            <a:ext cx="6320791" cy="10922846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0FBD2-E488-49F4-8705-D5D73A95790F}" type="datetimeFigureOut">
              <a:rPr lang="ko-KR" altLang="en-US" smtClean="0"/>
              <a:t>2017-11-02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D2693-E681-4808-BDCB-11D43FE0F6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3518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80060" y="512658"/>
            <a:ext cx="8641080" cy="2133600"/>
          </a:xfrm>
          <a:prstGeom prst="rect">
            <a:avLst/>
          </a:prstGeom>
        </p:spPr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683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0FBD2-E488-49F4-8705-D5D73A95790F}" type="datetimeFigureOut">
              <a:rPr lang="ko-KR" altLang="en-US" smtClean="0"/>
              <a:t>2017-11-02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D2693-E681-4808-BDCB-11D43FE0F6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7688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58429" y="8226217"/>
            <a:ext cx="8161020" cy="254254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58429" y="5425870"/>
            <a:ext cx="8161020" cy="2800349"/>
          </a:xfrm>
        </p:spPr>
        <p:txBody>
          <a:bodyPr anchor="b"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716712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43342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5013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86685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58356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0027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1699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73370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0FBD2-E488-49F4-8705-D5D73A95790F}" type="datetimeFigureOut">
              <a:rPr lang="ko-KR" altLang="en-US" smtClean="0"/>
              <a:t>2017-11-02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D2693-E681-4808-BDCB-11D43FE0F6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5788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80061" y="2987045"/>
            <a:ext cx="4240531" cy="8448464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80612" y="2987045"/>
            <a:ext cx="4240531" cy="8448464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0FBD2-E488-49F4-8705-D5D73A95790F}" type="datetimeFigureOut">
              <a:rPr lang="ko-KR" altLang="en-US" smtClean="0"/>
              <a:t>2017-11-02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D2693-E681-4808-BDCB-11D43FE0F6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1236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80060" y="2865544"/>
            <a:ext cx="4242198" cy="1194222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6712" indent="0">
              <a:buNone/>
              <a:defRPr sz="3100" b="1"/>
            </a:lvl2pPr>
            <a:lvl3pPr marL="1433426" indent="0">
              <a:buNone/>
              <a:defRPr sz="2800" b="1"/>
            </a:lvl3pPr>
            <a:lvl4pPr marL="2150137" indent="0">
              <a:buNone/>
              <a:defRPr sz="2500" b="1"/>
            </a:lvl4pPr>
            <a:lvl5pPr marL="2866851" indent="0">
              <a:buNone/>
              <a:defRPr sz="2500" b="1"/>
            </a:lvl5pPr>
            <a:lvl6pPr marL="3583564" indent="0">
              <a:buNone/>
              <a:defRPr sz="2500" b="1"/>
            </a:lvl6pPr>
            <a:lvl7pPr marL="4300276" indent="0">
              <a:buNone/>
              <a:defRPr sz="2500" b="1"/>
            </a:lvl7pPr>
            <a:lvl8pPr marL="5016990" indent="0">
              <a:buNone/>
              <a:defRPr sz="2500" b="1"/>
            </a:lvl8pPr>
            <a:lvl9pPr marL="5733701" indent="0">
              <a:buNone/>
              <a:defRPr sz="25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0060" y="4059766"/>
            <a:ext cx="4242198" cy="7375738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877279" y="2865544"/>
            <a:ext cx="4243863" cy="1194222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6712" indent="0">
              <a:buNone/>
              <a:defRPr sz="3100" b="1"/>
            </a:lvl2pPr>
            <a:lvl3pPr marL="1433426" indent="0">
              <a:buNone/>
              <a:defRPr sz="2800" b="1"/>
            </a:lvl3pPr>
            <a:lvl4pPr marL="2150137" indent="0">
              <a:buNone/>
              <a:defRPr sz="2500" b="1"/>
            </a:lvl4pPr>
            <a:lvl5pPr marL="2866851" indent="0">
              <a:buNone/>
              <a:defRPr sz="2500" b="1"/>
            </a:lvl5pPr>
            <a:lvl6pPr marL="3583564" indent="0">
              <a:buNone/>
              <a:defRPr sz="2500" b="1"/>
            </a:lvl6pPr>
            <a:lvl7pPr marL="4300276" indent="0">
              <a:buNone/>
              <a:defRPr sz="2500" b="1"/>
            </a:lvl7pPr>
            <a:lvl8pPr marL="5016990" indent="0">
              <a:buNone/>
              <a:defRPr sz="2500" b="1"/>
            </a:lvl8pPr>
            <a:lvl9pPr marL="5733701" indent="0">
              <a:buNone/>
              <a:defRPr sz="25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877279" y="4059766"/>
            <a:ext cx="4243863" cy="7375738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0FBD2-E488-49F4-8705-D5D73A95790F}" type="datetimeFigureOut">
              <a:rPr lang="ko-KR" altLang="en-US" smtClean="0"/>
              <a:t>2017-11-02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D2693-E681-4808-BDCB-11D43FE0F6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8374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0FBD2-E488-49F4-8705-D5D73A95790F}" type="datetimeFigureOut">
              <a:rPr lang="ko-KR" altLang="en-US" smtClean="0"/>
              <a:t>2017-11-02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D2693-E681-4808-BDCB-11D43FE0F6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8418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0FBD2-E488-49F4-8705-D5D73A95790F}" type="datetimeFigureOut">
              <a:rPr lang="ko-KR" altLang="en-US" smtClean="0"/>
              <a:t>2017-11-02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D2693-E681-4808-BDCB-11D43FE0F6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2162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80062" y="509694"/>
            <a:ext cx="3158729" cy="216916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753801" y="509699"/>
            <a:ext cx="5367339" cy="1092581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80062" y="2678859"/>
            <a:ext cx="3158729" cy="8756651"/>
          </a:xfrm>
        </p:spPr>
        <p:txBody>
          <a:bodyPr/>
          <a:lstStyle>
            <a:lvl1pPr marL="0" indent="0">
              <a:buNone/>
              <a:defRPr sz="2200"/>
            </a:lvl1pPr>
            <a:lvl2pPr marL="716712" indent="0">
              <a:buNone/>
              <a:defRPr sz="1900"/>
            </a:lvl2pPr>
            <a:lvl3pPr marL="1433426" indent="0">
              <a:buNone/>
              <a:defRPr sz="1600"/>
            </a:lvl3pPr>
            <a:lvl4pPr marL="2150137" indent="0">
              <a:buNone/>
              <a:defRPr sz="1400"/>
            </a:lvl4pPr>
            <a:lvl5pPr marL="2866851" indent="0">
              <a:buNone/>
              <a:defRPr sz="1400"/>
            </a:lvl5pPr>
            <a:lvl6pPr marL="3583564" indent="0">
              <a:buNone/>
              <a:defRPr sz="1400"/>
            </a:lvl6pPr>
            <a:lvl7pPr marL="4300276" indent="0">
              <a:buNone/>
              <a:defRPr sz="1400"/>
            </a:lvl7pPr>
            <a:lvl8pPr marL="5016990" indent="0">
              <a:buNone/>
              <a:defRPr sz="1400"/>
            </a:lvl8pPr>
            <a:lvl9pPr marL="5733701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0FBD2-E488-49F4-8705-D5D73A95790F}" type="datetimeFigureOut">
              <a:rPr lang="ko-KR" altLang="en-US" smtClean="0"/>
              <a:t>2017-11-02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D2693-E681-4808-BDCB-11D43FE0F6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5616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81902" y="8961122"/>
            <a:ext cx="5760720" cy="105791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881902" y="1143846"/>
            <a:ext cx="5760720" cy="7680960"/>
          </a:xfrm>
        </p:spPr>
        <p:txBody>
          <a:bodyPr/>
          <a:lstStyle>
            <a:lvl1pPr marL="0" indent="0">
              <a:buNone/>
              <a:defRPr sz="5000"/>
            </a:lvl1pPr>
            <a:lvl2pPr marL="716712" indent="0">
              <a:buNone/>
              <a:defRPr sz="4400"/>
            </a:lvl2pPr>
            <a:lvl3pPr marL="1433426" indent="0">
              <a:buNone/>
              <a:defRPr sz="3800"/>
            </a:lvl3pPr>
            <a:lvl4pPr marL="2150137" indent="0">
              <a:buNone/>
              <a:defRPr sz="3100"/>
            </a:lvl4pPr>
            <a:lvl5pPr marL="2866851" indent="0">
              <a:buNone/>
              <a:defRPr sz="3100"/>
            </a:lvl5pPr>
            <a:lvl6pPr marL="3583564" indent="0">
              <a:buNone/>
              <a:defRPr sz="3100"/>
            </a:lvl6pPr>
            <a:lvl7pPr marL="4300276" indent="0">
              <a:buNone/>
              <a:defRPr sz="3100"/>
            </a:lvl7pPr>
            <a:lvl8pPr marL="5016990" indent="0">
              <a:buNone/>
              <a:defRPr sz="3100"/>
            </a:lvl8pPr>
            <a:lvl9pPr marL="5733701" indent="0">
              <a:buNone/>
              <a:defRPr sz="31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881902" y="10019033"/>
            <a:ext cx="5760720" cy="1502409"/>
          </a:xfrm>
        </p:spPr>
        <p:txBody>
          <a:bodyPr/>
          <a:lstStyle>
            <a:lvl1pPr marL="0" indent="0">
              <a:buNone/>
              <a:defRPr sz="2200"/>
            </a:lvl1pPr>
            <a:lvl2pPr marL="716712" indent="0">
              <a:buNone/>
              <a:defRPr sz="1900"/>
            </a:lvl2pPr>
            <a:lvl3pPr marL="1433426" indent="0">
              <a:buNone/>
              <a:defRPr sz="1600"/>
            </a:lvl3pPr>
            <a:lvl4pPr marL="2150137" indent="0">
              <a:buNone/>
              <a:defRPr sz="1400"/>
            </a:lvl4pPr>
            <a:lvl5pPr marL="2866851" indent="0">
              <a:buNone/>
              <a:defRPr sz="1400"/>
            </a:lvl5pPr>
            <a:lvl6pPr marL="3583564" indent="0">
              <a:buNone/>
              <a:defRPr sz="1400"/>
            </a:lvl6pPr>
            <a:lvl7pPr marL="4300276" indent="0">
              <a:buNone/>
              <a:defRPr sz="1400"/>
            </a:lvl7pPr>
            <a:lvl8pPr marL="5016990" indent="0">
              <a:buNone/>
              <a:defRPr sz="1400"/>
            </a:lvl8pPr>
            <a:lvl9pPr marL="5733701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0FBD2-E488-49F4-8705-D5D73A95790F}" type="datetimeFigureOut">
              <a:rPr lang="ko-KR" altLang="en-US" smtClean="0"/>
              <a:t>2017-11-02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D2693-E681-4808-BDCB-11D43FE0F6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3475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80060" y="512658"/>
            <a:ext cx="8641080" cy="2133600"/>
          </a:xfrm>
          <a:prstGeom prst="rect">
            <a:avLst/>
          </a:prstGeom>
        </p:spPr>
        <p:txBody>
          <a:bodyPr vert="horz" lIns="143342" tIns="71672" rIns="143342" bIns="71672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80060" y="2987045"/>
            <a:ext cx="8641080" cy="8448464"/>
          </a:xfrm>
          <a:prstGeom prst="rect">
            <a:avLst/>
          </a:prstGeom>
        </p:spPr>
        <p:txBody>
          <a:bodyPr vert="horz" lIns="143342" tIns="71672" rIns="143342" bIns="71672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80060" y="11865193"/>
            <a:ext cx="2240280" cy="681566"/>
          </a:xfrm>
          <a:prstGeom prst="rect">
            <a:avLst/>
          </a:prstGeom>
        </p:spPr>
        <p:txBody>
          <a:bodyPr vert="horz" lIns="143342" tIns="71672" rIns="143342" bIns="71672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0FBD2-E488-49F4-8705-D5D73A95790F}" type="datetimeFigureOut">
              <a:rPr lang="ko-KR" altLang="en-US" smtClean="0"/>
              <a:t>2017-11-02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280412" y="11865193"/>
            <a:ext cx="3040380" cy="681566"/>
          </a:xfrm>
          <a:prstGeom prst="rect">
            <a:avLst/>
          </a:prstGeom>
        </p:spPr>
        <p:txBody>
          <a:bodyPr vert="horz" lIns="143342" tIns="71672" rIns="143342" bIns="71672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880862" y="11865193"/>
            <a:ext cx="2240280" cy="681566"/>
          </a:xfrm>
          <a:prstGeom prst="rect">
            <a:avLst/>
          </a:prstGeom>
        </p:spPr>
        <p:txBody>
          <a:bodyPr vert="horz" lIns="143342" tIns="71672" rIns="143342" bIns="71672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D2693-E681-4808-BDCB-11D43FE0F6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336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7" r:id="rId12"/>
  </p:sldLayoutIdLst>
  <p:txStyles>
    <p:titleStyle>
      <a:lvl1pPr algn="ctr" defTabSz="1433426" rtl="0" eaLnBrk="1" latinLnBrk="1" hangingPunct="1">
        <a:spcBef>
          <a:spcPct val="0"/>
        </a:spcBef>
        <a:buNone/>
        <a:defRPr sz="6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7534" indent="-537534" algn="l" defTabSz="1433426" rtl="0" eaLnBrk="1" latinLnBrk="1" hangingPunct="1">
        <a:spcBef>
          <a:spcPct val="20000"/>
        </a:spcBef>
        <a:buFont typeface="Arial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1pPr>
      <a:lvl2pPr marL="1164659" indent="-447946" algn="l" defTabSz="1433426" rtl="0" eaLnBrk="1" latinLnBrk="1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791782" indent="-358357" algn="l" defTabSz="1433426" rtl="0" eaLnBrk="1" latinLnBrk="1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08494" indent="-358357" algn="l" defTabSz="1433426" rtl="0" eaLnBrk="1" latinLnBrk="1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225207" indent="-358357" algn="l" defTabSz="1433426" rtl="0" eaLnBrk="1" latinLnBrk="1" hangingPunct="1">
        <a:spcBef>
          <a:spcPct val="20000"/>
        </a:spcBef>
        <a:buFont typeface="Arial" pitchFamily="34" charset="0"/>
        <a:buChar char="»"/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3941921" indent="-358357" algn="l" defTabSz="1433426" rtl="0" eaLnBrk="1" latinLnBrk="1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658633" indent="-358357" algn="l" defTabSz="1433426" rtl="0" eaLnBrk="1" latinLnBrk="1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375345" indent="-358357" algn="l" defTabSz="1433426" rtl="0" eaLnBrk="1" latinLnBrk="1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6092058" indent="-358357" algn="l" defTabSz="1433426" rtl="0" eaLnBrk="1" latinLnBrk="1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433426" rtl="0" eaLnBrk="1" latinLnBrk="1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6712" algn="l" defTabSz="1433426" rtl="0" eaLnBrk="1" latinLnBrk="1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3426" algn="l" defTabSz="1433426" rtl="0" eaLnBrk="1" latinLnBrk="1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0137" algn="l" defTabSz="1433426" rtl="0" eaLnBrk="1" latinLnBrk="1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66851" algn="l" defTabSz="1433426" rtl="0" eaLnBrk="1" latinLnBrk="1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83564" algn="l" defTabSz="1433426" rtl="0" eaLnBrk="1" latinLnBrk="1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00276" algn="l" defTabSz="1433426" rtl="0" eaLnBrk="1" latinLnBrk="1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16990" algn="l" defTabSz="1433426" rtl="0" eaLnBrk="1" latinLnBrk="1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33701" algn="l" defTabSz="1433426" rtl="0" eaLnBrk="1" latinLnBrk="1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18068" y="2452181"/>
            <a:ext cx="9581123" cy="1742884"/>
          </a:xfrm>
          <a:prstGeom prst="rect">
            <a:avLst/>
          </a:prstGeom>
          <a:solidFill>
            <a:srgbClr val="004966">
              <a:alpha val="50195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55744" tIns="27873" rIns="55744" bIns="27873" anchor="ctr"/>
          <a:lstStyle/>
          <a:p>
            <a:endParaRPr lang="ko-KR" altLang="en-US" sz="4900" dirty="0"/>
          </a:p>
        </p:txBody>
      </p:sp>
      <p:sp>
        <p:nvSpPr>
          <p:cNvPr id="18" name="WordArt 7"/>
          <p:cNvSpPr>
            <a:spLocks noChangeArrowheads="1" noChangeShapeType="1" noTextEdit="1"/>
          </p:cNvSpPr>
          <p:nvPr/>
        </p:nvSpPr>
        <p:spPr bwMode="auto">
          <a:xfrm>
            <a:off x="1272208" y="2962569"/>
            <a:ext cx="7056784" cy="696548"/>
          </a:xfrm>
          <a:prstGeom prst="rect">
            <a:avLst/>
          </a:prstGeom>
        </p:spPr>
        <p:txBody>
          <a:bodyPr wrap="none" lIns="55744" tIns="27873" rIns="55744" bIns="2787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/>
            <a:r>
              <a:rPr lang="ko-KR" altLang="en-US" sz="45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chemeClr val="tx1"/>
                  </a:outerShdw>
                </a:effectLst>
                <a:latin typeface="HY헤드라인M"/>
                <a:ea typeface="HY헤드라인M"/>
              </a:rPr>
              <a:t>팔영산</a:t>
            </a:r>
            <a:r>
              <a:rPr lang="ko-KR" altLang="en-US" sz="45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chemeClr val="tx1"/>
                  </a:outerShdw>
                </a:effectLst>
                <a:latin typeface="HY헤드라인M"/>
                <a:ea typeface="HY헤드라인M"/>
              </a:rPr>
              <a:t> </a:t>
            </a:r>
            <a:r>
              <a:rPr lang="ko-KR" altLang="en-US" sz="45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chemeClr val="tx1"/>
                  </a:outerShdw>
                </a:effectLst>
                <a:latin typeface="HY헤드라인M"/>
                <a:ea typeface="HY헤드라인M"/>
              </a:rPr>
              <a:t>글램핑장</a:t>
            </a:r>
            <a:r>
              <a:rPr lang="ko-KR" altLang="en-US" sz="45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chemeClr val="tx1"/>
                  </a:outerShdw>
                </a:effectLst>
                <a:latin typeface="HY헤드라인M"/>
                <a:ea typeface="HY헤드라인M"/>
              </a:rPr>
              <a:t> 조성사업</a:t>
            </a:r>
            <a:endParaRPr lang="ko-KR" altLang="en-US" sz="4500" kern="10" dirty="0">
              <a:ln w="9525">
                <a:noFill/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chemeClr val="tx1"/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3905151" y="6502368"/>
            <a:ext cx="1790898" cy="492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0161" dir="4293903" algn="ctr" rotWithShape="0">
              <a:schemeClr val="tx1">
                <a:alpha val="79999"/>
              </a:schemeClr>
            </a:outerShdw>
          </a:effectLst>
        </p:spPr>
        <p:txBody>
          <a:bodyPr wrap="none" lIns="45414" tIns="22707" rIns="45414" bIns="22707">
            <a:spAutoFit/>
          </a:bodyPr>
          <a:lstStyle/>
          <a:p>
            <a:pPr algn="r" defTabSz="517800"/>
            <a:r>
              <a:rPr lang="en-US" altLang="ko-KR" sz="29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2017.  10.</a:t>
            </a:r>
            <a:endParaRPr lang="en-US" altLang="ko-KR" sz="29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0" name="Line 2418"/>
          <p:cNvSpPr>
            <a:spLocks noChangeShapeType="1"/>
          </p:cNvSpPr>
          <p:nvPr/>
        </p:nvSpPr>
        <p:spPr bwMode="auto">
          <a:xfrm>
            <a:off x="-18142" y="4185582"/>
            <a:ext cx="9619342" cy="1896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55744" tIns="27873" rIns="55744" bIns="27873" anchor="ctr"/>
          <a:lstStyle/>
          <a:p>
            <a:endParaRPr lang="ko-KR" altLang="en-US" sz="4900"/>
          </a:p>
        </p:txBody>
      </p:sp>
      <p:sp>
        <p:nvSpPr>
          <p:cNvPr id="21" name="Line 2419"/>
          <p:cNvSpPr>
            <a:spLocks noChangeShapeType="1"/>
          </p:cNvSpPr>
          <p:nvPr/>
        </p:nvSpPr>
        <p:spPr bwMode="auto">
          <a:xfrm>
            <a:off x="-18142" y="2433215"/>
            <a:ext cx="9619342" cy="1896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55744" tIns="27873" rIns="55744" bIns="27873" anchor="ctr"/>
          <a:lstStyle/>
          <a:p>
            <a:endParaRPr lang="ko-KR" altLang="en-US" sz="4900"/>
          </a:p>
        </p:txBody>
      </p:sp>
      <p:sp>
        <p:nvSpPr>
          <p:cNvPr id="22" name="직사각형 21"/>
          <p:cNvSpPr/>
          <p:nvPr/>
        </p:nvSpPr>
        <p:spPr bwMode="auto">
          <a:xfrm>
            <a:off x="-23936" y="11049559"/>
            <a:ext cx="9649073" cy="17599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vert="horz" wrap="none" lIns="55744" tIns="27873" rIns="55744" bIns="27873" numCol="1" rtlCol="0" anchor="ctr" anchorCtr="0" compatLnSpc="1">
            <a:prstTxWarp prst="textNoShape">
              <a:avLst/>
            </a:prstTxWarp>
          </a:bodyPr>
          <a:lstStyle/>
          <a:p>
            <a:pPr algn="ctr" defTabSz="606852"/>
            <a:endParaRPr lang="ko-KR" altLang="en-US" sz="2900" b="1"/>
          </a:p>
        </p:txBody>
      </p:sp>
      <p:sp>
        <p:nvSpPr>
          <p:cNvPr id="24" name="Text Box 30"/>
          <p:cNvSpPr txBox="1">
            <a:spLocks noChangeArrowheads="1"/>
          </p:cNvSpPr>
          <p:nvPr/>
        </p:nvSpPr>
        <p:spPr bwMode="auto">
          <a:xfrm>
            <a:off x="2780105" y="11527660"/>
            <a:ext cx="4248472" cy="610288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square" lIns="55744" tIns="27873" rIns="55744" bIns="2787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sz="3600" dirty="0" smtClean="0">
                <a:latin typeface="HY울릉도M" pitchFamily="18" charset="-127"/>
                <a:ea typeface="HY울릉도M" pitchFamily="18" charset="-127"/>
              </a:rPr>
              <a:t>     고 흥 군</a:t>
            </a:r>
            <a:endParaRPr lang="ko-KR" altLang="en-US" sz="36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" y="-106735"/>
            <a:ext cx="112641" cy="487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5744" tIns="27873" rIns="55744" bIns="27873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464" y="11372059"/>
            <a:ext cx="777056" cy="92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_x43037816" descr="EMB00000b7c305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689" r="13426"/>
          <a:stretch/>
        </p:blipFill>
        <p:spPr bwMode="auto">
          <a:xfrm>
            <a:off x="552128" y="6570635"/>
            <a:ext cx="8463102" cy="5950845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타원 44"/>
          <p:cNvSpPr/>
          <p:nvPr/>
        </p:nvSpPr>
        <p:spPr>
          <a:xfrm>
            <a:off x="3288432" y="8201000"/>
            <a:ext cx="3096344" cy="3024336"/>
          </a:xfrm>
          <a:prstGeom prst="ellipse">
            <a:avLst/>
          </a:prstGeom>
          <a:solidFill>
            <a:schemeClr val="accent1">
              <a:alpha val="10000"/>
            </a:schemeClr>
          </a:solidFill>
          <a:ln w="9525">
            <a:solidFill>
              <a:srgbClr val="FF0000">
                <a:alpha val="8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 w="3175">
                <a:solidFill>
                  <a:schemeClr val="tx1"/>
                </a:solidFill>
                <a:prstDash val="sysDot"/>
              </a:ln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-23936" y="-151928"/>
            <a:ext cx="113376" cy="487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56108" tIns="28054" rIns="56108" bIns="28054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-23936" y="-151928"/>
            <a:ext cx="113376" cy="487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6108" tIns="28054" rIns="56108" bIns="28054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-23936" y="-151928"/>
            <a:ext cx="113376" cy="487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6108" tIns="28054" rIns="56108" bIns="28054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cxnSp>
        <p:nvCxnSpPr>
          <p:cNvPr id="12" name="직선 연결선 11"/>
          <p:cNvCxnSpPr/>
          <p:nvPr/>
        </p:nvCxnSpPr>
        <p:spPr bwMode="auto">
          <a:xfrm>
            <a:off x="-23936" y="352128"/>
            <a:ext cx="96012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직선 연결선 13"/>
          <p:cNvCxnSpPr/>
          <p:nvPr/>
        </p:nvCxnSpPr>
        <p:spPr bwMode="auto">
          <a:xfrm>
            <a:off x="-23936" y="12737504"/>
            <a:ext cx="96012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직선 연결선 14"/>
          <p:cNvCxnSpPr/>
          <p:nvPr/>
        </p:nvCxnSpPr>
        <p:spPr bwMode="auto">
          <a:xfrm>
            <a:off x="-23936" y="12737504"/>
            <a:ext cx="96012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3912569" y="-52903"/>
            <a:ext cx="5597946" cy="399813"/>
          </a:xfrm>
          <a:prstGeom prst="rect">
            <a:avLst/>
          </a:prstGeom>
          <a:noFill/>
        </p:spPr>
        <p:txBody>
          <a:bodyPr wrap="square" lIns="91144" tIns="45573" rIns="91144" bIns="45573" rtlCol="0">
            <a:spAutoFit/>
          </a:bodyPr>
          <a:lstStyle/>
          <a:p>
            <a:pPr algn="r"/>
            <a:r>
              <a:rPr lang="ko-KR" altLang="en-US" sz="2000" b="1" dirty="0" err="1">
                <a:latin typeface="HY동녘B" pitchFamily="18" charset="-127"/>
                <a:ea typeface="HY동녘B" pitchFamily="18" charset="-127"/>
              </a:rPr>
              <a:t>팔영산</a:t>
            </a:r>
            <a:r>
              <a:rPr lang="ko-KR" altLang="en-US" sz="2000" b="1" dirty="0">
                <a:latin typeface="HY동녘B" pitchFamily="18" charset="-127"/>
                <a:ea typeface="HY동녘B" pitchFamily="18" charset="-127"/>
              </a:rPr>
              <a:t> </a:t>
            </a:r>
            <a:r>
              <a:rPr lang="ko-KR" altLang="en-US" sz="2000" b="1" dirty="0" err="1">
                <a:latin typeface="HY동녘B" pitchFamily="18" charset="-127"/>
                <a:ea typeface="HY동녘B" pitchFamily="18" charset="-127"/>
              </a:rPr>
              <a:t>글램핑장</a:t>
            </a:r>
            <a:r>
              <a:rPr lang="ko-KR" altLang="en-US" sz="2000" b="1" dirty="0">
                <a:latin typeface="HY동녘B" pitchFamily="18" charset="-127"/>
                <a:ea typeface="HY동녘B" pitchFamily="18" charset="-127"/>
              </a:rPr>
              <a:t> 조성사업</a:t>
            </a:r>
          </a:p>
        </p:txBody>
      </p:sp>
      <p:sp>
        <p:nvSpPr>
          <p:cNvPr id="22" name="Rectangle 63"/>
          <p:cNvSpPr>
            <a:spLocks noChangeArrowheads="1"/>
          </p:cNvSpPr>
          <p:nvPr/>
        </p:nvSpPr>
        <p:spPr bwMode="auto">
          <a:xfrm>
            <a:off x="489585" y="681464"/>
            <a:ext cx="282210" cy="258465"/>
          </a:xfrm>
          <a:prstGeom prst="rect">
            <a:avLst/>
          </a:prstGeom>
          <a:solidFill>
            <a:srgbClr val="000066"/>
          </a:solidFill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lIns="56085" tIns="28043" rIns="56085" bIns="28043"/>
          <a:lstStyle/>
          <a:p>
            <a:pPr algn="ctr">
              <a:defRPr/>
            </a:pPr>
            <a:endParaRPr lang="ko-KR" altLang="en-US" sz="90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3" name="Rectangle 4056"/>
          <p:cNvSpPr>
            <a:spLocks noChangeArrowheads="1"/>
          </p:cNvSpPr>
          <p:nvPr/>
        </p:nvSpPr>
        <p:spPr bwMode="auto">
          <a:xfrm>
            <a:off x="488576" y="640160"/>
            <a:ext cx="1259459" cy="3336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lIns="56108" tIns="28054" rIns="56108" bIns="2805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1800" dirty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1  </a:t>
            </a:r>
            <a:r>
              <a:rPr lang="ko-KR" altLang="en-US" sz="1800" dirty="0" smtClean="0">
                <a:latin typeface="HY울릉도M" pitchFamily="18" charset="-127"/>
                <a:ea typeface="HY울릉도M" pitchFamily="18" charset="-127"/>
              </a:rPr>
              <a:t>과 업 명</a:t>
            </a:r>
            <a:endParaRPr lang="ko-KR" altLang="en-US" sz="18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4" name="AutoShape 36"/>
          <p:cNvSpPr>
            <a:spLocks noChangeArrowheads="1"/>
          </p:cNvSpPr>
          <p:nvPr/>
        </p:nvSpPr>
        <p:spPr bwMode="auto">
          <a:xfrm>
            <a:off x="451660" y="1045824"/>
            <a:ext cx="8669420" cy="530440"/>
          </a:xfrm>
          <a:prstGeom prst="roundRect">
            <a:avLst>
              <a:gd name="adj" fmla="val 4622"/>
            </a:avLst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square" lIns="22090" tIns="28054" rIns="0" bIns="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  <a:buBlip>
                <a:blip r:embed="rId4"/>
              </a:buBlip>
            </a:pPr>
            <a:r>
              <a:rPr lang="ko-KR" altLang="en-US" sz="1500" dirty="0" smtClean="0"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sz="1500" dirty="0" err="1" smtClean="0">
                <a:latin typeface="HY울릉도M" pitchFamily="18" charset="-127"/>
                <a:ea typeface="HY울릉도M" pitchFamily="18" charset="-127"/>
              </a:rPr>
              <a:t>팔영산</a:t>
            </a:r>
            <a:r>
              <a:rPr lang="ko-KR" altLang="en-US" sz="1500" dirty="0" smtClean="0"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sz="1500" dirty="0" err="1" smtClean="0">
                <a:latin typeface="HY울릉도M" pitchFamily="18" charset="-127"/>
                <a:ea typeface="HY울릉도M" pitchFamily="18" charset="-127"/>
              </a:rPr>
              <a:t>글램핑장</a:t>
            </a:r>
            <a:r>
              <a:rPr lang="ko-KR" altLang="en-US" sz="1500" dirty="0" smtClean="0">
                <a:latin typeface="HY울릉도M" pitchFamily="18" charset="-127"/>
                <a:ea typeface="HY울릉도M" pitchFamily="18" charset="-127"/>
              </a:rPr>
              <a:t> 조성사업 실시설계용역</a:t>
            </a:r>
            <a:endParaRPr lang="en-US" altLang="ko-KR" sz="1500" dirty="0" smtClean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5" name="Rectangle 63"/>
          <p:cNvSpPr>
            <a:spLocks noChangeArrowheads="1"/>
          </p:cNvSpPr>
          <p:nvPr/>
        </p:nvSpPr>
        <p:spPr bwMode="auto">
          <a:xfrm>
            <a:off x="501410" y="6104647"/>
            <a:ext cx="282210" cy="258465"/>
          </a:xfrm>
          <a:prstGeom prst="rect">
            <a:avLst/>
          </a:prstGeom>
          <a:solidFill>
            <a:srgbClr val="000066"/>
          </a:solidFill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lIns="56085" tIns="28043" rIns="56085" bIns="28043"/>
          <a:lstStyle/>
          <a:p>
            <a:pPr algn="ctr">
              <a:defRPr/>
            </a:pPr>
            <a:endParaRPr lang="ko-KR" altLang="en-US" sz="90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6" name="Rectangle 4056"/>
          <p:cNvSpPr>
            <a:spLocks noChangeArrowheads="1"/>
          </p:cNvSpPr>
          <p:nvPr/>
        </p:nvSpPr>
        <p:spPr bwMode="auto">
          <a:xfrm>
            <a:off x="539625" y="6067145"/>
            <a:ext cx="1105571" cy="3336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lIns="56108" tIns="28054" rIns="56108" bIns="2805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18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4  </a:t>
            </a:r>
            <a:r>
              <a:rPr lang="ko-KR" altLang="en-US" sz="1800" dirty="0" smtClean="0">
                <a:latin typeface="HY울릉도M" pitchFamily="18" charset="-127"/>
                <a:ea typeface="HY울릉도M" pitchFamily="18" charset="-127"/>
              </a:rPr>
              <a:t>위치도</a:t>
            </a:r>
            <a:endParaRPr lang="ko-KR" altLang="en-US" sz="14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37" name="Rectangle 63"/>
          <p:cNvSpPr>
            <a:spLocks noChangeArrowheads="1"/>
          </p:cNvSpPr>
          <p:nvPr/>
        </p:nvSpPr>
        <p:spPr bwMode="auto">
          <a:xfrm>
            <a:off x="489585" y="1761584"/>
            <a:ext cx="282210" cy="258465"/>
          </a:xfrm>
          <a:prstGeom prst="rect">
            <a:avLst/>
          </a:prstGeom>
          <a:solidFill>
            <a:srgbClr val="000066"/>
          </a:solidFill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lIns="56085" tIns="28043" rIns="56085" bIns="28043"/>
          <a:lstStyle/>
          <a:p>
            <a:pPr algn="ctr">
              <a:defRPr/>
            </a:pPr>
            <a:endParaRPr lang="ko-KR" altLang="en-US" sz="90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9" name="Rectangle 4056"/>
          <p:cNvSpPr>
            <a:spLocks noChangeArrowheads="1"/>
          </p:cNvSpPr>
          <p:nvPr/>
        </p:nvSpPr>
        <p:spPr bwMode="auto">
          <a:xfrm>
            <a:off x="488576" y="1720280"/>
            <a:ext cx="1413348" cy="3336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lIns="56108" tIns="28054" rIns="56108" bIns="2805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18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2  </a:t>
            </a:r>
            <a:r>
              <a:rPr lang="ko-KR" altLang="en-US" sz="1800" dirty="0" smtClean="0">
                <a:latin typeface="HY울릉도M" pitchFamily="18" charset="-127"/>
                <a:ea typeface="HY울릉도M" pitchFamily="18" charset="-127"/>
              </a:rPr>
              <a:t>과업 목적</a:t>
            </a:r>
            <a:endParaRPr lang="ko-KR" altLang="en-US" sz="18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40" name="AutoShape 36"/>
          <p:cNvSpPr>
            <a:spLocks noChangeArrowheads="1"/>
          </p:cNvSpPr>
          <p:nvPr/>
        </p:nvSpPr>
        <p:spPr bwMode="auto">
          <a:xfrm>
            <a:off x="451660" y="2125944"/>
            <a:ext cx="8669420" cy="1178512"/>
          </a:xfrm>
          <a:prstGeom prst="roundRect">
            <a:avLst>
              <a:gd name="adj" fmla="val 4622"/>
            </a:avLst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square" lIns="22090" tIns="28054" rIns="0" bIns="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  <a:buBlip>
                <a:blip r:embed="rId4"/>
              </a:buBlip>
            </a:pPr>
            <a:r>
              <a:rPr lang="en-US" altLang="ko-KR" sz="1500" dirty="0"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sz="1500" dirty="0" smtClean="0">
                <a:latin typeface="HY울릉도M" pitchFamily="18" charset="-127"/>
                <a:ea typeface="HY울릉도M" pitchFamily="18" charset="-127"/>
              </a:rPr>
              <a:t>본 </a:t>
            </a:r>
            <a:r>
              <a:rPr lang="ko-KR" altLang="en-US" sz="1500" dirty="0">
                <a:latin typeface="HY울릉도M" pitchFamily="18" charset="-127"/>
                <a:ea typeface="HY울릉도M" pitchFamily="18" charset="-127"/>
              </a:rPr>
              <a:t>과업은 </a:t>
            </a:r>
            <a:r>
              <a:rPr lang="ko-KR" altLang="en-US" sz="1500" dirty="0" err="1" smtClean="0">
                <a:latin typeface="HY울릉도M" pitchFamily="18" charset="-127"/>
                <a:ea typeface="HY울릉도M" pitchFamily="18" charset="-127"/>
              </a:rPr>
              <a:t>팔영산</a:t>
            </a:r>
            <a:r>
              <a:rPr lang="ko-KR" altLang="en-US" sz="1500" dirty="0" smtClean="0"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sz="1500" dirty="0" err="1" smtClean="0">
                <a:latin typeface="HY울릉도M" pitchFamily="18" charset="-127"/>
                <a:ea typeface="HY울릉도M" pitchFamily="18" charset="-127"/>
              </a:rPr>
              <a:t>편백</a:t>
            </a:r>
            <a:r>
              <a:rPr lang="ko-KR" altLang="en-US" sz="1500" dirty="0" smtClean="0">
                <a:latin typeface="HY울릉도M" pitchFamily="18" charset="-127"/>
                <a:ea typeface="HY울릉도M" pitchFamily="18" charset="-127"/>
              </a:rPr>
              <a:t> 치유의 숲과 연계한 </a:t>
            </a:r>
            <a:r>
              <a:rPr lang="ko-KR" altLang="en-US" sz="1500" dirty="0" err="1" smtClean="0">
                <a:latin typeface="HY울릉도M" pitchFamily="18" charset="-127"/>
                <a:ea typeface="HY울릉도M" pitchFamily="18" charset="-127"/>
              </a:rPr>
              <a:t>글램핑장을</a:t>
            </a:r>
            <a:r>
              <a:rPr lang="ko-KR" altLang="en-US" sz="1500" dirty="0" smtClean="0">
                <a:latin typeface="HY울릉도M" pitchFamily="18" charset="-127"/>
                <a:ea typeface="HY울릉도M" pitchFamily="18" charset="-127"/>
              </a:rPr>
              <a:t> 가족단위 등 </a:t>
            </a:r>
            <a:r>
              <a:rPr lang="ko-KR" altLang="en-US" sz="1500" dirty="0" err="1" smtClean="0">
                <a:latin typeface="HY울릉도M" pitchFamily="18" charset="-127"/>
                <a:ea typeface="HY울릉도M" pitchFamily="18" charset="-127"/>
              </a:rPr>
              <a:t>캠핑객들이</a:t>
            </a:r>
            <a:r>
              <a:rPr lang="ko-KR" altLang="en-US" sz="1500" dirty="0" smtClean="0">
                <a:latin typeface="HY울릉도M" pitchFamily="18" charset="-127"/>
                <a:ea typeface="HY울릉도M" pitchFamily="18" charset="-127"/>
              </a:rPr>
              <a:t> 사시사철 방문하여 </a:t>
            </a:r>
            <a:r>
              <a:rPr lang="ko-KR" altLang="en-US" sz="1500" dirty="0" err="1" smtClean="0">
                <a:latin typeface="HY울릉도M" pitchFamily="18" charset="-127"/>
                <a:ea typeface="HY울릉도M" pitchFamily="18" charset="-127"/>
              </a:rPr>
              <a:t>힐링</a:t>
            </a:r>
            <a:r>
              <a:rPr lang="ko-KR" altLang="en-US" sz="1500" dirty="0" smtClean="0">
                <a:latin typeface="HY울릉도M" pitchFamily="18" charset="-127"/>
                <a:ea typeface="HY울릉도M" pitchFamily="18" charset="-127"/>
              </a:rPr>
              <a:t> 할 수 있는 장소를 만들고자 하며</a:t>
            </a:r>
            <a:r>
              <a:rPr lang="en-US" altLang="ko-KR" sz="1500" dirty="0" smtClean="0">
                <a:latin typeface="HY울릉도M" pitchFamily="18" charset="-127"/>
                <a:ea typeface="HY울릉도M" pitchFamily="18" charset="-127"/>
              </a:rPr>
              <a:t>, </a:t>
            </a:r>
            <a:r>
              <a:rPr lang="ko-KR" altLang="en-US" sz="1500" dirty="0" smtClean="0">
                <a:latin typeface="HY울릉도M" pitchFamily="18" charset="-127"/>
                <a:ea typeface="HY울릉도M" pitchFamily="18" charset="-127"/>
              </a:rPr>
              <a:t>휴가철 캠핑을 편리하게 </a:t>
            </a:r>
            <a:r>
              <a:rPr lang="ko-KR" altLang="en-US" sz="1500" dirty="0" err="1" smtClean="0">
                <a:latin typeface="HY울릉도M" pitchFamily="18" charset="-127"/>
                <a:ea typeface="HY울릉도M" pitchFamily="18" charset="-127"/>
              </a:rPr>
              <a:t>이용할수</a:t>
            </a:r>
            <a:r>
              <a:rPr lang="ko-KR" altLang="en-US" sz="1500" dirty="0" smtClean="0">
                <a:latin typeface="HY울릉도M" pitchFamily="18" charset="-127"/>
                <a:ea typeface="HY울릉도M" pitchFamily="18" charset="-127"/>
              </a:rPr>
              <a:t> 있는 </a:t>
            </a:r>
            <a:r>
              <a:rPr lang="ko-KR" altLang="en-US" sz="1500" dirty="0" err="1" smtClean="0">
                <a:latin typeface="HY울릉도M" pitchFamily="18" charset="-127"/>
                <a:ea typeface="HY울릉도M" pitchFamily="18" charset="-127"/>
              </a:rPr>
              <a:t>글램핑</a:t>
            </a:r>
            <a:r>
              <a:rPr lang="ko-KR" altLang="en-US" sz="1500" dirty="0" smtClean="0">
                <a:latin typeface="HY울릉도M" pitchFamily="18" charset="-127"/>
                <a:ea typeface="HY울릉도M" pitchFamily="18" charset="-127"/>
              </a:rPr>
              <a:t> 텐트를 배치는 물론 휴양단지를 전국에 홍보 함으로서 치유의 숲과 연계한 숙박시설을 제공</a:t>
            </a:r>
            <a:r>
              <a:rPr lang="en-US" altLang="ko-KR" sz="1500" dirty="0" smtClean="0"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sz="1500" dirty="0" smtClean="0">
                <a:latin typeface="HY울릉도M" pitchFamily="18" charset="-127"/>
                <a:ea typeface="HY울릉도M" pitchFamily="18" charset="-127"/>
              </a:rPr>
              <a:t>하고자 </a:t>
            </a:r>
            <a:r>
              <a:rPr lang="ko-KR" altLang="en-US" sz="1500" dirty="0">
                <a:latin typeface="HY울릉도M" pitchFamily="18" charset="-127"/>
                <a:ea typeface="HY울릉도M" pitchFamily="18" charset="-127"/>
              </a:rPr>
              <a:t>함</a:t>
            </a:r>
            <a:r>
              <a:rPr lang="en-US" altLang="ko-KR" sz="1500" dirty="0" smtClean="0">
                <a:latin typeface="HY울릉도M" pitchFamily="18" charset="-127"/>
                <a:ea typeface="HY울릉도M" pitchFamily="18" charset="-127"/>
              </a:rPr>
              <a:t>.</a:t>
            </a:r>
            <a:endParaRPr lang="en-US" altLang="ko-KR" sz="15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41" name="Rectangle 63"/>
          <p:cNvSpPr>
            <a:spLocks noChangeArrowheads="1"/>
          </p:cNvSpPr>
          <p:nvPr/>
        </p:nvSpPr>
        <p:spPr bwMode="auto">
          <a:xfrm>
            <a:off x="489585" y="3561784"/>
            <a:ext cx="282210" cy="258465"/>
          </a:xfrm>
          <a:prstGeom prst="rect">
            <a:avLst/>
          </a:prstGeom>
          <a:solidFill>
            <a:srgbClr val="000066"/>
          </a:solidFill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lIns="56085" tIns="28043" rIns="56085" bIns="28043"/>
          <a:lstStyle/>
          <a:p>
            <a:pPr algn="ctr">
              <a:defRPr/>
            </a:pPr>
            <a:endParaRPr lang="ko-KR" altLang="en-US" sz="90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2" name="Rectangle 4056"/>
          <p:cNvSpPr>
            <a:spLocks noChangeArrowheads="1"/>
          </p:cNvSpPr>
          <p:nvPr/>
        </p:nvSpPr>
        <p:spPr bwMode="auto">
          <a:xfrm>
            <a:off x="488576" y="3520480"/>
            <a:ext cx="1721124" cy="3336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lIns="56108" tIns="28054" rIns="56108" bIns="2805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18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3  </a:t>
            </a:r>
            <a:r>
              <a:rPr lang="ko-KR" altLang="en-US" sz="1800" dirty="0" smtClean="0">
                <a:latin typeface="HY울릉도M" pitchFamily="18" charset="-127"/>
                <a:ea typeface="HY울릉도M" pitchFamily="18" charset="-127"/>
              </a:rPr>
              <a:t>과업의 개요 </a:t>
            </a:r>
            <a:endParaRPr lang="ko-KR" altLang="en-US" sz="18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43" name="AutoShape 36"/>
          <p:cNvSpPr>
            <a:spLocks noChangeArrowheads="1"/>
          </p:cNvSpPr>
          <p:nvPr/>
        </p:nvSpPr>
        <p:spPr bwMode="auto">
          <a:xfrm>
            <a:off x="441954" y="3926144"/>
            <a:ext cx="8669420" cy="1970600"/>
          </a:xfrm>
          <a:prstGeom prst="roundRect">
            <a:avLst>
              <a:gd name="adj" fmla="val 4622"/>
            </a:avLst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square" lIns="22090" tIns="28054" rIns="0" bIns="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  <a:buBlip>
                <a:blip r:embed="rId4"/>
              </a:buBlip>
            </a:pPr>
            <a:r>
              <a:rPr lang="ko-KR" altLang="en-US" sz="1500" dirty="0" smtClean="0">
                <a:latin typeface="HY울릉도M" pitchFamily="18" charset="-127"/>
                <a:ea typeface="HY울릉도M" pitchFamily="18" charset="-127"/>
              </a:rPr>
              <a:t> 위      치 </a:t>
            </a:r>
            <a:r>
              <a:rPr lang="en-US" altLang="ko-KR" sz="1500" dirty="0" smtClean="0">
                <a:latin typeface="HY울릉도M" pitchFamily="18" charset="-127"/>
                <a:ea typeface="HY울릉도M" pitchFamily="18" charset="-127"/>
              </a:rPr>
              <a:t>: </a:t>
            </a:r>
            <a:r>
              <a:rPr lang="ko-KR" altLang="en-US" sz="1500" dirty="0" smtClean="0">
                <a:latin typeface="HY울릉도M" pitchFamily="18" charset="-127"/>
                <a:ea typeface="HY울릉도M" pitchFamily="18" charset="-127"/>
              </a:rPr>
              <a:t>전남 고흥군 </a:t>
            </a:r>
            <a:r>
              <a:rPr lang="ko-KR" altLang="en-US" sz="1500" dirty="0" err="1" smtClean="0">
                <a:latin typeface="HY울릉도M" pitchFamily="18" charset="-127"/>
                <a:ea typeface="HY울릉도M" pitchFamily="18" charset="-127"/>
              </a:rPr>
              <a:t>영남면</a:t>
            </a:r>
            <a:r>
              <a:rPr lang="ko-KR" altLang="en-US" sz="1500" dirty="0" smtClean="0">
                <a:latin typeface="HY울릉도M" pitchFamily="18" charset="-127"/>
                <a:ea typeface="HY울릉도M" pitchFamily="18" charset="-127"/>
              </a:rPr>
              <a:t> 금사리 </a:t>
            </a:r>
            <a:r>
              <a:rPr lang="en-US" altLang="ko-KR" sz="1500" dirty="0" smtClean="0">
                <a:latin typeface="HY울릉도M" pitchFamily="18" charset="-127"/>
                <a:ea typeface="HY울릉도M" pitchFamily="18" charset="-127"/>
              </a:rPr>
              <a:t>1325</a:t>
            </a:r>
            <a:r>
              <a:rPr lang="ko-KR" altLang="en-US" sz="1500" dirty="0" smtClean="0">
                <a:latin typeface="HY울릉도M" pitchFamily="18" charset="-127"/>
                <a:ea typeface="HY울릉도M" pitchFamily="18" charset="-127"/>
              </a:rPr>
              <a:t> 일</a:t>
            </a:r>
            <a:r>
              <a:rPr lang="ko-KR" altLang="en-US" sz="1500" dirty="0">
                <a:latin typeface="HY울릉도M" pitchFamily="18" charset="-127"/>
                <a:ea typeface="HY울릉도M" pitchFamily="18" charset="-127"/>
              </a:rPr>
              <a:t>원</a:t>
            </a:r>
            <a:endParaRPr lang="en-US" altLang="ko-KR" sz="1500" dirty="0" smtClean="0">
              <a:latin typeface="HY울릉도M" pitchFamily="18" charset="-127"/>
              <a:ea typeface="HY울릉도M" pitchFamily="18" charset="-127"/>
            </a:endParaRPr>
          </a:p>
          <a:p>
            <a:pPr lvl="0">
              <a:lnSpc>
                <a:spcPct val="150000"/>
              </a:lnSpc>
              <a:buBlip>
                <a:blip r:embed="rId4"/>
              </a:buBlip>
            </a:pPr>
            <a:r>
              <a:rPr lang="en-US" altLang="ko-KR" sz="1500" dirty="0"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sz="1500" dirty="0" smtClean="0">
                <a:latin typeface="HY울릉도M" pitchFamily="18" charset="-127"/>
                <a:ea typeface="HY울릉도M" pitchFamily="18" charset="-127"/>
              </a:rPr>
              <a:t>대지면적 </a:t>
            </a:r>
            <a:r>
              <a:rPr lang="en-US" altLang="ko-KR" sz="1500" dirty="0" smtClean="0">
                <a:latin typeface="HY울릉도M" pitchFamily="18" charset="-127"/>
                <a:ea typeface="HY울릉도M" pitchFamily="18" charset="-127"/>
              </a:rPr>
              <a:t>: 3,973</a:t>
            </a:r>
            <a:r>
              <a:rPr lang="ko-KR" altLang="en-US" sz="1600" dirty="0" smtClean="0"/>
              <a:t>㎡</a:t>
            </a:r>
            <a:endParaRPr lang="en-US" altLang="ko-KR" sz="1500" dirty="0">
              <a:latin typeface="HY울릉도M" pitchFamily="18" charset="-127"/>
              <a:ea typeface="HY울릉도M" pitchFamily="18" charset="-127"/>
            </a:endParaRPr>
          </a:p>
          <a:p>
            <a:pPr>
              <a:lnSpc>
                <a:spcPct val="150000"/>
              </a:lnSpc>
              <a:buBlip>
                <a:blip r:embed="rId4"/>
              </a:buBlip>
            </a:pPr>
            <a:r>
              <a:rPr lang="en-US" altLang="ko-KR" sz="1500" dirty="0"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sz="1500" dirty="0" smtClean="0">
                <a:latin typeface="HY울릉도M" pitchFamily="18" charset="-127"/>
                <a:ea typeface="HY울릉도M" pitchFamily="18" charset="-127"/>
              </a:rPr>
              <a:t>사업내용 </a:t>
            </a:r>
            <a:r>
              <a:rPr lang="en-US" altLang="ko-KR" sz="1500" dirty="0" smtClean="0">
                <a:latin typeface="HY울릉도M" pitchFamily="18" charset="-127"/>
                <a:ea typeface="HY울릉도M" pitchFamily="18" charset="-127"/>
              </a:rPr>
              <a:t>: </a:t>
            </a:r>
            <a:r>
              <a:rPr lang="ko-KR" altLang="en-US" sz="1500" dirty="0" smtClean="0">
                <a:latin typeface="HY울릉도M" pitchFamily="18" charset="-127"/>
                <a:ea typeface="HY울릉도M" pitchFamily="18" charset="-127"/>
              </a:rPr>
              <a:t>농업보호구역 해제</a:t>
            </a:r>
            <a:r>
              <a:rPr lang="en-US" altLang="ko-KR" sz="1500" dirty="0" smtClean="0">
                <a:latin typeface="HY울릉도M" pitchFamily="18" charset="-127"/>
                <a:ea typeface="HY울릉도M" pitchFamily="18" charset="-127"/>
              </a:rPr>
              <a:t>,    </a:t>
            </a:r>
            <a:r>
              <a:rPr lang="ko-KR" altLang="en-US" sz="1500" dirty="0" err="1" smtClean="0">
                <a:latin typeface="HY울릉도M" pitchFamily="18" charset="-127"/>
                <a:ea typeface="HY울릉도M" pitchFamily="18" charset="-127"/>
              </a:rPr>
              <a:t>글램핑장</a:t>
            </a:r>
            <a:r>
              <a:rPr lang="ko-KR" altLang="en-US" sz="1500" dirty="0" smtClean="0">
                <a:latin typeface="HY울릉도M" pitchFamily="18" charset="-127"/>
                <a:ea typeface="HY울릉도M" pitchFamily="18" charset="-127"/>
              </a:rPr>
              <a:t> 조성 </a:t>
            </a:r>
            <a:r>
              <a:rPr lang="en-US" altLang="ko-KR" sz="1500" dirty="0">
                <a:latin typeface="HY울릉도M" pitchFamily="18" charset="-127"/>
                <a:ea typeface="HY울릉도M" pitchFamily="18" charset="-127"/>
              </a:rPr>
              <a:t>(</a:t>
            </a:r>
            <a:r>
              <a:rPr lang="en-US" altLang="ko-KR" sz="1500" dirty="0" smtClean="0">
                <a:latin typeface="HY울릉도M" pitchFamily="18" charset="-127"/>
                <a:ea typeface="HY울릉도M" pitchFamily="18" charset="-127"/>
              </a:rPr>
              <a:t>10</a:t>
            </a:r>
            <a:r>
              <a:rPr lang="ko-KR" altLang="en-US" sz="1500" dirty="0" smtClean="0">
                <a:latin typeface="HY울릉도M" pitchFamily="18" charset="-127"/>
                <a:ea typeface="HY울릉도M" pitchFamily="18" charset="-127"/>
              </a:rPr>
              <a:t>동</a:t>
            </a:r>
            <a:r>
              <a:rPr lang="en-US" altLang="ko-KR" sz="1500" dirty="0" smtClean="0">
                <a:latin typeface="HY울릉도M" pitchFamily="18" charset="-127"/>
                <a:ea typeface="HY울릉도M" pitchFamily="18" charset="-127"/>
              </a:rPr>
              <a:t>)</a:t>
            </a:r>
          </a:p>
          <a:p>
            <a:pPr>
              <a:lnSpc>
                <a:spcPct val="150000"/>
              </a:lnSpc>
              <a:buBlip>
                <a:blip r:embed="rId4"/>
              </a:buBlip>
            </a:pPr>
            <a:r>
              <a:rPr lang="en-US" altLang="ko-KR" sz="1500" dirty="0"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sz="1500" dirty="0" smtClean="0">
                <a:latin typeface="HY울릉도M" pitchFamily="18" charset="-127"/>
                <a:ea typeface="HY울릉도M" pitchFamily="18" charset="-127"/>
              </a:rPr>
              <a:t>용역기간 </a:t>
            </a:r>
            <a:r>
              <a:rPr lang="en-US" altLang="ko-KR" sz="1500" dirty="0" smtClean="0">
                <a:latin typeface="HY울릉도M" pitchFamily="18" charset="-127"/>
                <a:ea typeface="HY울릉도M" pitchFamily="18" charset="-127"/>
              </a:rPr>
              <a:t>: </a:t>
            </a:r>
            <a:r>
              <a:rPr lang="ko-KR" altLang="en-US" sz="1500" dirty="0" smtClean="0">
                <a:latin typeface="HY울릉도M" pitchFamily="18" charset="-127"/>
                <a:ea typeface="HY울릉도M" pitchFamily="18" charset="-127"/>
              </a:rPr>
              <a:t>착수일로부터 </a:t>
            </a:r>
            <a:r>
              <a:rPr lang="en-US" altLang="ko-KR" sz="1500" dirty="0" smtClean="0">
                <a:latin typeface="HY울릉도M" pitchFamily="18" charset="-127"/>
                <a:ea typeface="HY울릉도M" pitchFamily="18" charset="-127"/>
              </a:rPr>
              <a:t>180</a:t>
            </a:r>
            <a:r>
              <a:rPr lang="ko-KR" altLang="en-US" sz="1500" dirty="0" smtClean="0">
                <a:latin typeface="HY울릉도M" pitchFamily="18" charset="-127"/>
                <a:ea typeface="HY울릉도M" pitchFamily="18" charset="-127"/>
              </a:rPr>
              <a:t>일</a:t>
            </a:r>
            <a:endParaRPr lang="en-US" altLang="ko-KR" sz="1500" dirty="0" smtClean="0">
              <a:latin typeface="HY울릉도M" pitchFamily="18" charset="-127"/>
              <a:ea typeface="HY울릉도M" pitchFamily="18" charset="-127"/>
            </a:endParaRPr>
          </a:p>
          <a:p>
            <a:pPr>
              <a:lnSpc>
                <a:spcPct val="150000"/>
              </a:lnSpc>
              <a:buBlip>
                <a:blip r:embed="rId4"/>
              </a:buBlip>
            </a:pPr>
            <a:r>
              <a:rPr lang="en-US" altLang="ko-KR" sz="1500" dirty="0" smtClean="0"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sz="1500" dirty="0" err="1" smtClean="0">
                <a:latin typeface="HY울릉도M" pitchFamily="18" charset="-127"/>
                <a:ea typeface="HY울릉도M" pitchFamily="18" charset="-127"/>
              </a:rPr>
              <a:t>총사</a:t>
            </a:r>
            <a:r>
              <a:rPr lang="ko-KR" altLang="en-US" sz="1500" dirty="0" err="1">
                <a:latin typeface="HY울릉도M" pitchFamily="18" charset="-127"/>
                <a:ea typeface="HY울릉도M" pitchFamily="18" charset="-127"/>
              </a:rPr>
              <a:t>업</a:t>
            </a:r>
            <a:r>
              <a:rPr lang="ko-KR" altLang="en-US" sz="1500" dirty="0" err="1" smtClean="0">
                <a:latin typeface="HY울릉도M" pitchFamily="18" charset="-127"/>
                <a:ea typeface="HY울릉도M" pitchFamily="18" charset="-127"/>
              </a:rPr>
              <a:t>비</a:t>
            </a:r>
            <a:r>
              <a:rPr lang="ko-KR" altLang="en-US" sz="1500" dirty="0" smtClean="0">
                <a:latin typeface="HY울릉도M" pitchFamily="18" charset="-127"/>
                <a:ea typeface="HY울릉도M" pitchFamily="18" charset="-127"/>
              </a:rPr>
              <a:t> </a:t>
            </a:r>
            <a:r>
              <a:rPr lang="en-US" altLang="ko-KR" sz="1500" dirty="0" smtClean="0">
                <a:latin typeface="HY울릉도M" pitchFamily="18" charset="-127"/>
                <a:ea typeface="HY울릉도M" pitchFamily="18" charset="-127"/>
              </a:rPr>
              <a:t>: 950,000,000</a:t>
            </a:r>
            <a:r>
              <a:rPr lang="ko-KR" altLang="en-US" sz="1500" dirty="0" smtClean="0">
                <a:latin typeface="HY울릉도M" pitchFamily="18" charset="-127"/>
                <a:ea typeface="HY울릉도M" pitchFamily="18" charset="-127"/>
              </a:rPr>
              <a:t>원</a:t>
            </a:r>
            <a:r>
              <a:rPr lang="en-US" altLang="ko-KR" sz="1500" dirty="0" smtClean="0">
                <a:latin typeface="HY울릉도M" pitchFamily="18" charset="-127"/>
                <a:ea typeface="HY울릉도M" pitchFamily="18" charset="-127"/>
              </a:rPr>
              <a:t>(</a:t>
            </a:r>
            <a:r>
              <a:rPr lang="ko-KR" altLang="en-US" sz="1500" dirty="0" smtClean="0">
                <a:latin typeface="HY울릉도M" pitchFamily="18" charset="-127"/>
                <a:ea typeface="HY울릉도M" pitchFamily="18" charset="-127"/>
              </a:rPr>
              <a:t>부가가치세 포함</a:t>
            </a:r>
            <a:r>
              <a:rPr lang="en-US" altLang="ko-KR" sz="1500" dirty="0" smtClean="0">
                <a:latin typeface="HY울릉도M" pitchFamily="18" charset="-127"/>
                <a:ea typeface="HY울릉도M" pitchFamily="18" charset="-127"/>
              </a:rPr>
              <a:t>)</a:t>
            </a:r>
            <a:endParaRPr lang="en-US" altLang="ko-KR" sz="15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60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441954" y="6472808"/>
            <a:ext cx="8669420" cy="612068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타원 4"/>
          <p:cNvSpPr/>
          <p:nvPr/>
        </p:nvSpPr>
        <p:spPr>
          <a:xfrm>
            <a:off x="4332548" y="9281120"/>
            <a:ext cx="936104" cy="864096"/>
          </a:xfrm>
          <a:prstGeom prst="ellipse">
            <a:avLst/>
          </a:prstGeom>
          <a:solidFill>
            <a:schemeClr val="accent1">
              <a:alpha val="21000"/>
            </a:schemeClr>
          </a:solidFill>
          <a:ln w="9525">
            <a:solidFill>
              <a:srgbClr val="FF0000">
                <a:alpha val="8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3175">
                <a:solidFill>
                  <a:schemeClr val="tx1"/>
                </a:solidFill>
                <a:prstDash val="sysDot"/>
              </a:ln>
            </a:endParaRPr>
          </a:p>
        </p:txBody>
      </p:sp>
      <p:sp>
        <p:nvSpPr>
          <p:cNvPr id="44" name="타원 43"/>
          <p:cNvSpPr/>
          <p:nvPr/>
        </p:nvSpPr>
        <p:spPr>
          <a:xfrm>
            <a:off x="3792488" y="8705056"/>
            <a:ext cx="2069149" cy="2031256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9525">
            <a:solidFill>
              <a:srgbClr val="FF0000">
                <a:alpha val="8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3175">
                <a:solidFill>
                  <a:schemeClr val="tx1"/>
                </a:solidFill>
                <a:prstDash val="sysDot"/>
              </a:ln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60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자유형 7"/>
          <p:cNvSpPr/>
          <p:nvPr/>
        </p:nvSpPr>
        <p:spPr>
          <a:xfrm>
            <a:off x="4769935" y="9681121"/>
            <a:ext cx="88654" cy="104055"/>
          </a:xfrm>
          <a:custGeom>
            <a:avLst/>
            <a:gdLst>
              <a:gd name="connsiteX0" fmla="*/ 1165 w 748878"/>
              <a:gd name="connsiteY0" fmla="*/ 112 h 933562"/>
              <a:gd name="connsiteX1" fmla="*/ 24978 w 748878"/>
              <a:gd name="connsiteY1" fmla="*/ 4875 h 933562"/>
              <a:gd name="connsiteX2" fmla="*/ 63078 w 748878"/>
              <a:gd name="connsiteY2" fmla="*/ 19162 h 933562"/>
              <a:gd name="connsiteX3" fmla="*/ 77365 w 748878"/>
              <a:gd name="connsiteY3" fmla="*/ 28687 h 933562"/>
              <a:gd name="connsiteX4" fmla="*/ 110703 w 748878"/>
              <a:gd name="connsiteY4" fmla="*/ 38212 h 933562"/>
              <a:gd name="connsiteX5" fmla="*/ 158328 w 748878"/>
              <a:gd name="connsiteY5" fmla="*/ 66787 h 933562"/>
              <a:gd name="connsiteX6" fmla="*/ 186903 w 748878"/>
              <a:gd name="connsiteY6" fmla="*/ 76312 h 933562"/>
              <a:gd name="connsiteX7" fmla="*/ 220240 w 748878"/>
              <a:gd name="connsiteY7" fmla="*/ 95362 h 933562"/>
              <a:gd name="connsiteX8" fmla="*/ 234528 w 748878"/>
              <a:gd name="connsiteY8" fmla="*/ 100125 h 933562"/>
              <a:gd name="connsiteX9" fmla="*/ 258340 w 748878"/>
              <a:gd name="connsiteY9" fmla="*/ 123937 h 933562"/>
              <a:gd name="connsiteX10" fmla="*/ 267865 w 748878"/>
              <a:gd name="connsiteY10" fmla="*/ 138225 h 933562"/>
              <a:gd name="connsiteX11" fmla="*/ 277390 w 748878"/>
              <a:gd name="connsiteY11" fmla="*/ 171562 h 933562"/>
              <a:gd name="connsiteX12" fmla="*/ 286915 w 748878"/>
              <a:gd name="connsiteY12" fmla="*/ 185850 h 933562"/>
              <a:gd name="connsiteX13" fmla="*/ 296440 w 748878"/>
              <a:gd name="connsiteY13" fmla="*/ 219187 h 933562"/>
              <a:gd name="connsiteX14" fmla="*/ 305965 w 748878"/>
              <a:gd name="connsiteY14" fmla="*/ 233475 h 933562"/>
              <a:gd name="connsiteX15" fmla="*/ 315490 w 748878"/>
              <a:gd name="connsiteY15" fmla="*/ 262050 h 933562"/>
              <a:gd name="connsiteX16" fmla="*/ 325015 w 748878"/>
              <a:gd name="connsiteY16" fmla="*/ 276337 h 933562"/>
              <a:gd name="connsiteX17" fmla="*/ 334540 w 748878"/>
              <a:gd name="connsiteY17" fmla="*/ 304912 h 933562"/>
              <a:gd name="connsiteX18" fmla="*/ 339303 w 748878"/>
              <a:gd name="connsiteY18" fmla="*/ 319200 h 933562"/>
              <a:gd name="connsiteX19" fmla="*/ 344065 w 748878"/>
              <a:gd name="connsiteY19" fmla="*/ 333487 h 933562"/>
              <a:gd name="connsiteX20" fmla="*/ 353590 w 748878"/>
              <a:gd name="connsiteY20" fmla="*/ 347775 h 933562"/>
              <a:gd name="connsiteX21" fmla="*/ 363115 w 748878"/>
              <a:gd name="connsiteY21" fmla="*/ 376350 h 933562"/>
              <a:gd name="connsiteX22" fmla="*/ 367878 w 748878"/>
              <a:gd name="connsiteY22" fmla="*/ 390637 h 933562"/>
              <a:gd name="connsiteX23" fmla="*/ 377403 w 748878"/>
              <a:gd name="connsiteY23" fmla="*/ 404925 h 933562"/>
              <a:gd name="connsiteX24" fmla="*/ 382165 w 748878"/>
              <a:gd name="connsiteY24" fmla="*/ 419212 h 933562"/>
              <a:gd name="connsiteX25" fmla="*/ 386928 w 748878"/>
              <a:gd name="connsiteY25" fmla="*/ 443025 h 933562"/>
              <a:gd name="connsiteX26" fmla="*/ 396453 w 748878"/>
              <a:gd name="connsiteY26" fmla="*/ 462075 h 933562"/>
              <a:gd name="connsiteX27" fmla="*/ 405978 w 748878"/>
              <a:gd name="connsiteY27" fmla="*/ 490650 h 933562"/>
              <a:gd name="connsiteX28" fmla="*/ 425028 w 748878"/>
              <a:gd name="connsiteY28" fmla="*/ 519225 h 933562"/>
              <a:gd name="connsiteX29" fmla="*/ 429790 w 748878"/>
              <a:gd name="connsiteY29" fmla="*/ 533512 h 933562"/>
              <a:gd name="connsiteX30" fmla="*/ 463128 w 748878"/>
              <a:gd name="connsiteY30" fmla="*/ 576375 h 933562"/>
              <a:gd name="connsiteX31" fmla="*/ 477415 w 748878"/>
              <a:gd name="connsiteY31" fmla="*/ 595425 h 933562"/>
              <a:gd name="connsiteX32" fmla="*/ 472653 w 748878"/>
              <a:gd name="connsiteY32" fmla="*/ 671625 h 933562"/>
              <a:gd name="connsiteX33" fmla="*/ 467890 w 748878"/>
              <a:gd name="connsiteY33" fmla="*/ 690675 h 933562"/>
              <a:gd name="connsiteX34" fmla="*/ 482178 w 748878"/>
              <a:gd name="connsiteY34" fmla="*/ 719250 h 933562"/>
              <a:gd name="connsiteX35" fmla="*/ 491703 w 748878"/>
              <a:gd name="connsiteY35" fmla="*/ 738300 h 933562"/>
              <a:gd name="connsiteX36" fmla="*/ 510753 w 748878"/>
              <a:gd name="connsiteY36" fmla="*/ 762112 h 933562"/>
              <a:gd name="connsiteX37" fmla="*/ 539328 w 748878"/>
              <a:gd name="connsiteY37" fmla="*/ 766875 h 933562"/>
              <a:gd name="connsiteX38" fmla="*/ 563140 w 748878"/>
              <a:gd name="connsiteY38" fmla="*/ 771637 h 933562"/>
              <a:gd name="connsiteX39" fmla="*/ 582190 w 748878"/>
              <a:gd name="connsiteY39" fmla="*/ 776400 h 933562"/>
              <a:gd name="connsiteX40" fmla="*/ 596478 w 748878"/>
              <a:gd name="connsiteY40" fmla="*/ 781162 h 933562"/>
              <a:gd name="connsiteX41" fmla="*/ 629815 w 748878"/>
              <a:gd name="connsiteY41" fmla="*/ 785925 h 933562"/>
              <a:gd name="connsiteX42" fmla="*/ 663153 w 748878"/>
              <a:gd name="connsiteY42" fmla="*/ 795450 h 933562"/>
              <a:gd name="connsiteX43" fmla="*/ 691728 w 748878"/>
              <a:gd name="connsiteY43" fmla="*/ 800212 h 933562"/>
              <a:gd name="connsiteX44" fmla="*/ 710778 w 748878"/>
              <a:gd name="connsiteY44" fmla="*/ 804975 h 933562"/>
              <a:gd name="connsiteX45" fmla="*/ 725065 w 748878"/>
              <a:gd name="connsiteY45" fmla="*/ 814500 h 933562"/>
              <a:gd name="connsiteX46" fmla="*/ 739353 w 748878"/>
              <a:gd name="connsiteY46" fmla="*/ 819262 h 933562"/>
              <a:gd name="connsiteX47" fmla="*/ 748878 w 748878"/>
              <a:gd name="connsiteY47" fmla="*/ 833550 h 933562"/>
              <a:gd name="connsiteX48" fmla="*/ 634578 w 748878"/>
              <a:gd name="connsiteY48" fmla="*/ 857362 h 933562"/>
              <a:gd name="connsiteX49" fmla="*/ 620290 w 748878"/>
              <a:gd name="connsiteY49" fmla="*/ 862125 h 933562"/>
              <a:gd name="connsiteX50" fmla="*/ 586953 w 748878"/>
              <a:gd name="connsiteY50" fmla="*/ 871650 h 933562"/>
              <a:gd name="connsiteX51" fmla="*/ 572665 w 748878"/>
              <a:gd name="connsiteY51" fmla="*/ 881175 h 933562"/>
              <a:gd name="connsiteX52" fmla="*/ 553615 w 748878"/>
              <a:gd name="connsiteY52" fmla="*/ 885937 h 933562"/>
              <a:gd name="connsiteX53" fmla="*/ 505990 w 748878"/>
              <a:gd name="connsiteY53" fmla="*/ 900225 h 933562"/>
              <a:gd name="connsiteX54" fmla="*/ 491703 w 748878"/>
              <a:gd name="connsiteY54" fmla="*/ 909750 h 933562"/>
              <a:gd name="connsiteX55" fmla="*/ 463128 w 748878"/>
              <a:gd name="connsiteY55" fmla="*/ 919275 h 933562"/>
              <a:gd name="connsiteX56" fmla="*/ 434553 w 748878"/>
              <a:gd name="connsiteY56" fmla="*/ 933562 h 933562"/>
              <a:gd name="connsiteX57" fmla="*/ 410740 w 748878"/>
              <a:gd name="connsiteY57" fmla="*/ 924037 h 933562"/>
              <a:gd name="connsiteX58" fmla="*/ 420265 w 748878"/>
              <a:gd name="connsiteY58" fmla="*/ 885937 h 933562"/>
              <a:gd name="connsiteX59" fmla="*/ 405978 w 748878"/>
              <a:gd name="connsiteY59" fmla="*/ 838312 h 933562"/>
              <a:gd name="connsiteX60" fmla="*/ 396453 w 748878"/>
              <a:gd name="connsiteY60" fmla="*/ 824025 h 933562"/>
              <a:gd name="connsiteX61" fmla="*/ 382165 w 748878"/>
              <a:gd name="connsiteY61" fmla="*/ 814500 h 933562"/>
              <a:gd name="connsiteX62" fmla="*/ 372640 w 748878"/>
              <a:gd name="connsiteY62" fmla="*/ 800212 h 933562"/>
              <a:gd name="connsiteX63" fmla="*/ 339303 w 748878"/>
              <a:gd name="connsiteY63" fmla="*/ 781162 h 933562"/>
              <a:gd name="connsiteX64" fmla="*/ 325015 w 748878"/>
              <a:gd name="connsiteY64" fmla="*/ 766875 h 933562"/>
              <a:gd name="connsiteX65" fmla="*/ 296440 w 748878"/>
              <a:gd name="connsiteY65" fmla="*/ 747825 h 933562"/>
              <a:gd name="connsiteX66" fmla="*/ 277390 w 748878"/>
              <a:gd name="connsiteY66" fmla="*/ 733537 h 933562"/>
              <a:gd name="connsiteX67" fmla="*/ 234528 w 748878"/>
              <a:gd name="connsiteY67" fmla="*/ 704962 h 933562"/>
              <a:gd name="connsiteX68" fmla="*/ 220240 w 748878"/>
              <a:gd name="connsiteY68" fmla="*/ 695437 h 933562"/>
              <a:gd name="connsiteX69" fmla="*/ 205953 w 748878"/>
              <a:gd name="connsiteY69" fmla="*/ 685912 h 933562"/>
              <a:gd name="connsiteX70" fmla="*/ 196428 w 748878"/>
              <a:gd name="connsiteY70" fmla="*/ 671625 h 933562"/>
              <a:gd name="connsiteX71" fmla="*/ 196428 w 748878"/>
              <a:gd name="connsiteY71" fmla="*/ 614475 h 933562"/>
              <a:gd name="connsiteX72" fmla="*/ 205953 w 748878"/>
              <a:gd name="connsiteY72" fmla="*/ 585900 h 933562"/>
              <a:gd name="connsiteX73" fmla="*/ 201190 w 748878"/>
              <a:gd name="connsiteY73" fmla="*/ 562087 h 933562"/>
              <a:gd name="connsiteX74" fmla="*/ 167853 w 748878"/>
              <a:gd name="connsiteY74" fmla="*/ 523987 h 933562"/>
              <a:gd name="connsiteX75" fmla="*/ 139278 w 748878"/>
              <a:gd name="connsiteY75" fmla="*/ 500175 h 933562"/>
              <a:gd name="connsiteX76" fmla="*/ 124990 w 748878"/>
              <a:gd name="connsiteY76" fmla="*/ 471600 h 933562"/>
              <a:gd name="connsiteX77" fmla="*/ 129753 w 748878"/>
              <a:gd name="connsiteY77" fmla="*/ 447787 h 933562"/>
              <a:gd name="connsiteX78" fmla="*/ 134515 w 748878"/>
              <a:gd name="connsiteY78" fmla="*/ 404925 h 933562"/>
              <a:gd name="connsiteX79" fmla="*/ 139278 w 748878"/>
              <a:gd name="connsiteY79" fmla="*/ 390637 h 933562"/>
              <a:gd name="connsiteX80" fmla="*/ 148803 w 748878"/>
              <a:gd name="connsiteY80" fmla="*/ 347775 h 933562"/>
              <a:gd name="connsiteX81" fmla="*/ 144040 w 748878"/>
              <a:gd name="connsiteY81" fmla="*/ 281100 h 933562"/>
              <a:gd name="connsiteX82" fmla="*/ 134515 w 748878"/>
              <a:gd name="connsiteY82" fmla="*/ 266812 h 933562"/>
              <a:gd name="connsiteX83" fmla="*/ 129753 w 748878"/>
              <a:gd name="connsiteY83" fmla="*/ 247762 h 933562"/>
              <a:gd name="connsiteX84" fmla="*/ 105940 w 748878"/>
              <a:gd name="connsiteY84" fmla="*/ 204900 h 933562"/>
              <a:gd name="connsiteX85" fmla="*/ 77365 w 748878"/>
              <a:gd name="connsiteY85" fmla="*/ 181087 h 933562"/>
              <a:gd name="connsiteX86" fmla="*/ 58315 w 748878"/>
              <a:gd name="connsiteY86" fmla="*/ 152512 h 933562"/>
              <a:gd name="connsiteX87" fmla="*/ 39265 w 748878"/>
              <a:gd name="connsiteY87" fmla="*/ 109650 h 933562"/>
              <a:gd name="connsiteX88" fmla="*/ 34503 w 748878"/>
              <a:gd name="connsiteY88" fmla="*/ 90600 h 933562"/>
              <a:gd name="connsiteX89" fmla="*/ 29740 w 748878"/>
              <a:gd name="connsiteY89" fmla="*/ 76312 h 933562"/>
              <a:gd name="connsiteX90" fmla="*/ 15453 w 748878"/>
              <a:gd name="connsiteY90" fmla="*/ 23925 h 933562"/>
              <a:gd name="connsiteX91" fmla="*/ 5928 w 748878"/>
              <a:gd name="connsiteY91" fmla="*/ 9637 h 933562"/>
              <a:gd name="connsiteX92" fmla="*/ 1165 w 748878"/>
              <a:gd name="connsiteY92" fmla="*/ 112 h 933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748878" h="933562">
                <a:moveTo>
                  <a:pt x="1165" y="112"/>
                </a:moveTo>
                <a:cubicBezTo>
                  <a:pt x="4340" y="-682"/>
                  <a:pt x="17125" y="2912"/>
                  <a:pt x="24978" y="4875"/>
                </a:cubicBezTo>
                <a:cubicBezTo>
                  <a:pt x="33223" y="6936"/>
                  <a:pt x="58706" y="16976"/>
                  <a:pt x="63078" y="19162"/>
                </a:cubicBezTo>
                <a:cubicBezTo>
                  <a:pt x="68197" y="21722"/>
                  <a:pt x="72246" y="26127"/>
                  <a:pt x="77365" y="28687"/>
                </a:cubicBezTo>
                <a:cubicBezTo>
                  <a:pt x="84200" y="32105"/>
                  <a:pt x="104595" y="36685"/>
                  <a:pt x="110703" y="38212"/>
                </a:cubicBezTo>
                <a:cubicBezTo>
                  <a:pt x="127475" y="49393"/>
                  <a:pt x="140022" y="59465"/>
                  <a:pt x="158328" y="66787"/>
                </a:cubicBezTo>
                <a:cubicBezTo>
                  <a:pt x="167650" y="70516"/>
                  <a:pt x="186903" y="76312"/>
                  <a:pt x="186903" y="76312"/>
                </a:cubicBezTo>
                <a:cubicBezTo>
                  <a:pt x="201252" y="85879"/>
                  <a:pt x="203320" y="88110"/>
                  <a:pt x="220240" y="95362"/>
                </a:cubicBezTo>
                <a:cubicBezTo>
                  <a:pt x="224854" y="97340"/>
                  <a:pt x="229765" y="98537"/>
                  <a:pt x="234528" y="100125"/>
                </a:cubicBezTo>
                <a:cubicBezTo>
                  <a:pt x="259931" y="138228"/>
                  <a:pt x="226588" y="92184"/>
                  <a:pt x="258340" y="123937"/>
                </a:cubicBezTo>
                <a:cubicBezTo>
                  <a:pt x="262387" y="127985"/>
                  <a:pt x="264690" y="133462"/>
                  <a:pt x="267865" y="138225"/>
                </a:cubicBezTo>
                <a:cubicBezTo>
                  <a:pt x="269390" y="144324"/>
                  <a:pt x="273975" y="164733"/>
                  <a:pt x="277390" y="171562"/>
                </a:cubicBezTo>
                <a:cubicBezTo>
                  <a:pt x="279950" y="176682"/>
                  <a:pt x="284355" y="180730"/>
                  <a:pt x="286915" y="185850"/>
                </a:cubicBezTo>
                <a:cubicBezTo>
                  <a:pt x="296188" y="204396"/>
                  <a:pt x="287279" y="197810"/>
                  <a:pt x="296440" y="219187"/>
                </a:cubicBezTo>
                <a:cubicBezTo>
                  <a:pt x="298695" y="224448"/>
                  <a:pt x="303640" y="228244"/>
                  <a:pt x="305965" y="233475"/>
                </a:cubicBezTo>
                <a:cubicBezTo>
                  <a:pt x="310043" y="242650"/>
                  <a:pt x="309921" y="253696"/>
                  <a:pt x="315490" y="262050"/>
                </a:cubicBezTo>
                <a:cubicBezTo>
                  <a:pt x="318665" y="266812"/>
                  <a:pt x="322690" y="271107"/>
                  <a:pt x="325015" y="276337"/>
                </a:cubicBezTo>
                <a:cubicBezTo>
                  <a:pt x="329093" y="285512"/>
                  <a:pt x="331365" y="295387"/>
                  <a:pt x="334540" y="304912"/>
                </a:cubicBezTo>
                <a:lnTo>
                  <a:pt x="339303" y="319200"/>
                </a:lnTo>
                <a:cubicBezTo>
                  <a:pt x="340890" y="323962"/>
                  <a:pt x="341281" y="329310"/>
                  <a:pt x="344065" y="333487"/>
                </a:cubicBezTo>
                <a:cubicBezTo>
                  <a:pt x="347240" y="338250"/>
                  <a:pt x="351265" y="342544"/>
                  <a:pt x="353590" y="347775"/>
                </a:cubicBezTo>
                <a:cubicBezTo>
                  <a:pt x="357668" y="356950"/>
                  <a:pt x="359940" y="366825"/>
                  <a:pt x="363115" y="376350"/>
                </a:cubicBezTo>
                <a:cubicBezTo>
                  <a:pt x="364703" y="381112"/>
                  <a:pt x="365093" y="386460"/>
                  <a:pt x="367878" y="390637"/>
                </a:cubicBezTo>
                <a:lnTo>
                  <a:pt x="377403" y="404925"/>
                </a:lnTo>
                <a:cubicBezTo>
                  <a:pt x="378990" y="409687"/>
                  <a:pt x="380947" y="414342"/>
                  <a:pt x="382165" y="419212"/>
                </a:cubicBezTo>
                <a:cubicBezTo>
                  <a:pt x="384128" y="427065"/>
                  <a:pt x="384368" y="435346"/>
                  <a:pt x="386928" y="443025"/>
                </a:cubicBezTo>
                <a:cubicBezTo>
                  <a:pt x="389173" y="449760"/>
                  <a:pt x="393816" y="455483"/>
                  <a:pt x="396453" y="462075"/>
                </a:cubicBezTo>
                <a:cubicBezTo>
                  <a:pt x="400182" y="471397"/>
                  <a:pt x="400409" y="482296"/>
                  <a:pt x="405978" y="490650"/>
                </a:cubicBezTo>
                <a:lnTo>
                  <a:pt x="425028" y="519225"/>
                </a:lnTo>
                <a:cubicBezTo>
                  <a:pt x="426615" y="523987"/>
                  <a:pt x="427352" y="529124"/>
                  <a:pt x="429790" y="533512"/>
                </a:cubicBezTo>
                <a:cubicBezTo>
                  <a:pt x="451794" y="573120"/>
                  <a:pt x="441205" y="550798"/>
                  <a:pt x="463128" y="576375"/>
                </a:cubicBezTo>
                <a:cubicBezTo>
                  <a:pt x="468294" y="582402"/>
                  <a:pt x="472653" y="589075"/>
                  <a:pt x="477415" y="595425"/>
                </a:cubicBezTo>
                <a:cubicBezTo>
                  <a:pt x="475828" y="620825"/>
                  <a:pt x="475185" y="646302"/>
                  <a:pt x="472653" y="671625"/>
                </a:cubicBezTo>
                <a:cubicBezTo>
                  <a:pt x="472002" y="678138"/>
                  <a:pt x="467890" y="684130"/>
                  <a:pt x="467890" y="690675"/>
                </a:cubicBezTo>
                <a:cubicBezTo>
                  <a:pt x="467890" y="701587"/>
                  <a:pt x="477364" y="710825"/>
                  <a:pt x="482178" y="719250"/>
                </a:cubicBezTo>
                <a:cubicBezTo>
                  <a:pt x="485700" y="725414"/>
                  <a:pt x="488906" y="731774"/>
                  <a:pt x="491703" y="738300"/>
                </a:cubicBezTo>
                <a:cubicBezTo>
                  <a:pt x="497767" y="752451"/>
                  <a:pt x="492867" y="756150"/>
                  <a:pt x="510753" y="762112"/>
                </a:cubicBezTo>
                <a:cubicBezTo>
                  <a:pt x="519914" y="765166"/>
                  <a:pt x="529827" y="765148"/>
                  <a:pt x="539328" y="766875"/>
                </a:cubicBezTo>
                <a:cubicBezTo>
                  <a:pt x="547292" y="768323"/>
                  <a:pt x="555238" y="769881"/>
                  <a:pt x="563140" y="771637"/>
                </a:cubicBezTo>
                <a:cubicBezTo>
                  <a:pt x="569530" y="773057"/>
                  <a:pt x="575896" y="774602"/>
                  <a:pt x="582190" y="776400"/>
                </a:cubicBezTo>
                <a:cubicBezTo>
                  <a:pt x="587017" y="777779"/>
                  <a:pt x="591555" y="780177"/>
                  <a:pt x="596478" y="781162"/>
                </a:cubicBezTo>
                <a:cubicBezTo>
                  <a:pt x="607485" y="783363"/>
                  <a:pt x="618771" y="783917"/>
                  <a:pt x="629815" y="785925"/>
                </a:cubicBezTo>
                <a:cubicBezTo>
                  <a:pt x="686898" y="796304"/>
                  <a:pt x="617220" y="785243"/>
                  <a:pt x="663153" y="795450"/>
                </a:cubicBezTo>
                <a:cubicBezTo>
                  <a:pt x="672579" y="797545"/>
                  <a:pt x="682259" y="798318"/>
                  <a:pt x="691728" y="800212"/>
                </a:cubicBezTo>
                <a:cubicBezTo>
                  <a:pt x="698146" y="801496"/>
                  <a:pt x="704428" y="803387"/>
                  <a:pt x="710778" y="804975"/>
                </a:cubicBezTo>
                <a:cubicBezTo>
                  <a:pt x="715540" y="808150"/>
                  <a:pt x="719946" y="811940"/>
                  <a:pt x="725065" y="814500"/>
                </a:cubicBezTo>
                <a:cubicBezTo>
                  <a:pt x="729555" y="816745"/>
                  <a:pt x="735433" y="816126"/>
                  <a:pt x="739353" y="819262"/>
                </a:cubicBezTo>
                <a:cubicBezTo>
                  <a:pt x="743823" y="822838"/>
                  <a:pt x="745703" y="828787"/>
                  <a:pt x="748878" y="833550"/>
                </a:cubicBezTo>
                <a:cubicBezTo>
                  <a:pt x="735073" y="888764"/>
                  <a:pt x="751644" y="848357"/>
                  <a:pt x="634578" y="857362"/>
                </a:cubicBezTo>
                <a:cubicBezTo>
                  <a:pt x="629572" y="857747"/>
                  <a:pt x="625117" y="860746"/>
                  <a:pt x="620290" y="862125"/>
                </a:cubicBezTo>
                <a:cubicBezTo>
                  <a:pt x="613161" y="864162"/>
                  <a:pt x="594571" y="867841"/>
                  <a:pt x="586953" y="871650"/>
                </a:cubicBezTo>
                <a:cubicBezTo>
                  <a:pt x="581833" y="874210"/>
                  <a:pt x="577926" y="878920"/>
                  <a:pt x="572665" y="881175"/>
                </a:cubicBezTo>
                <a:cubicBezTo>
                  <a:pt x="566649" y="883753"/>
                  <a:pt x="559884" y="884056"/>
                  <a:pt x="553615" y="885937"/>
                </a:cubicBezTo>
                <a:cubicBezTo>
                  <a:pt x="495616" y="903336"/>
                  <a:pt x="549914" y="889243"/>
                  <a:pt x="505990" y="900225"/>
                </a:cubicBezTo>
                <a:cubicBezTo>
                  <a:pt x="501228" y="903400"/>
                  <a:pt x="496933" y="907425"/>
                  <a:pt x="491703" y="909750"/>
                </a:cubicBezTo>
                <a:cubicBezTo>
                  <a:pt x="482528" y="913828"/>
                  <a:pt x="471482" y="913706"/>
                  <a:pt x="463128" y="919275"/>
                </a:cubicBezTo>
                <a:cubicBezTo>
                  <a:pt x="444663" y="931584"/>
                  <a:pt x="454270" y="926990"/>
                  <a:pt x="434553" y="933562"/>
                </a:cubicBezTo>
                <a:cubicBezTo>
                  <a:pt x="426615" y="930387"/>
                  <a:pt x="414982" y="931460"/>
                  <a:pt x="410740" y="924037"/>
                </a:cubicBezTo>
                <a:cubicBezTo>
                  <a:pt x="408321" y="919805"/>
                  <a:pt x="418008" y="892708"/>
                  <a:pt x="420265" y="885937"/>
                </a:cubicBezTo>
                <a:cubicBezTo>
                  <a:pt x="417603" y="875287"/>
                  <a:pt x="410617" y="845270"/>
                  <a:pt x="405978" y="838312"/>
                </a:cubicBezTo>
                <a:cubicBezTo>
                  <a:pt x="402803" y="833550"/>
                  <a:pt x="400500" y="828072"/>
                  <a:pt x="396453" y="824025"/>
                </a:cubicBezTo>
                <a:cubicBezTo>
                  <a:pt x="392405" y="819978"/>
                  <a:pt x="386928" y="817675"/>
                  <a:pt x="382165" y="814500"/>
                </a:cubicBezTo>
                <a:cubicBezTo>
                  <a:pt x="378990" y="809737"/>
                  <a:pt x="376687" y="804260"/>
                  <a:pt x="372640" y="800212"/>
                </a:cubicBezTo>
                <a:cubicBezTo>
                  <a:pt x="361392" y="788964"/>
                  <a:pt x="352375" y="790499"/>
                  <a:pt x="339303" y="781162"/>
                </a:cubicBezTo>
                <a:cubicBezTo>
                  <a:pt x="333822" y="777247"/>
                  <a:pt x="330331" y="771010"/>
                  <a:pt x="325015" y="766875"/>
                </a:cubicBezTo>
                <a:cubicBezTo>
                  <a:pt x="315979" y="759847"/>
                  <a:pt x="305598" y="754694"/>
                  <a:pt x="296440" y="747825"/>
                </a:cubicBezTo>
                <a:cubicBezTo>
                  <a:pt x="290090" y="743062"/>
                  <a:pt x="283893" y="738089"/>
                  <a:pt x="277390" y="733537"/>
                </a:cubicBezTo>
                <a:cubicBezTo>
                  <a:pt x="263323" y="723690"/>
                  <a:pt x="248815" y="714487"/>
                  <a:pt x="234528" y="704962"/>
                </a:cubicBezTo>
                <a:lnTo>
                  <a:pt x="220240" y="695437"/>
                </a:lnTo>
                <a:lnTo>
                  <a:pt x="205953" y="685912"/>
                </a:lnTo>
                <a:cubicBezTo>
                  <a:pt x="202778" y="681150"/>
                  <a:pt x="198988" y="676744"/>
                  <a:pt x="196428" y="671625"/>
                </a:cubicBezTo>
                <a:cubicBezTo>
                  <a:pt x="186850" y="652470"/>
                  <a:pt x="191880" y="637213"/>
                  <a:pt x="196428" y="614475"/>
                </a:cubicBezTo>
                <a:cubicBezTo>
                  <a:pt x="198397" y="604630"/>
                  <a:pt x="205953" y="585900"/>
                  <a:pt x="205953" y="585900"/>
                </a:cubicBezTo>
                <a:cubicBezTo>
                  <a:pt x="204365" y="577962"/>
                  <a:pt x="204540" y="569456"/>
                  <a:pt x="201190" y="562087"/>
                </a:cubicBezTo>
                <a:cubicBezTo>
                  <a:pt x="184542" y="525461"/>
                  <a:pt x="188877" y="541506"/>
                  <a:pt x="167853" y="523987"/>
                </a:cubicBezTo>
                <a:cubicBezTo>
                  <a:pt x="131184" y="493430"/>
                  <a:pt x="174750" y="523824"/>
                  <a:pt x="139278" y="500175"/>
                </a:cubicBezTo>
                <a:cubicBezTo>
                  <a:pt x="134464" y="492953"/>
                  <a:pt x="124990" y="481457"/>
                  <a:pt x="124990" y="471600"/>
                </a:cubicBezTo>
                <a:cubicBezTo>
                  <a:pt x="124990" y="463505"/>
                  <a:pt x="128608" y="455801"/>
                  <a:pt x="129753" y="447787"/>
                </a:cubicBezTo>
                <a:cubicBezTo>
                  <a:pt x="131786" y="433556"/>
                  <a:pt x="132152" y="419105"/>
                  <a:pt x="134515" y="404925"/>
                </a:cubicBezTo>
                <a:cubicBezTo>
                  <a:pt x="135340" y="399973"/>
                  <a:pt x="137899" y="395464"/>
                  <a:pt x="139278" y="390637"/>
                </a:cubicBezTo>
                <a:cubicBezTo>
                  <a:pt x="143759" y="374954"/>
                  <a:pt x="145532" y="364129"/>
                  <a:pt x="148803" y="347775"/>
                </a:cubicBezTo>
                <a:cubicBezTo>
                  <a:pt x="147215" y="325550"/>
                  <a:pt x="147912" y="303043"/>
                  <a:pt x="144040" y="281100"/>
                </a:cubicBezTo>
                <a:cubicBezTo>
                  <a:pt x="143045" y="275463"/>
                  <a:pt x="136770" y="272073"/>
                  <a:pt x="134515" y="266812"/>
                </a:cubicBezTo>
                <a:cubicBezTo>
                  <a:pt x="131937" y="260796"/>
                  <a:pt x="131551" y="254056"/>
                  <a:pt x="129753" y="247762"/>
                </a:cubicBezTo>
                <a:cubicBezTo>
                  <a:pt x="125666" y="233458"/>
                  <a:pt x="117976" y="212925"/>
                  <a:pt x="105940" y="204900"/>
                </a:cubicBezTo>
                <a:cubicBezTo>
                  <a:pt x="93240" y="196433"/>
                  <a:pt x="87238" y="193780"/>
                  <a:pt x="77365" y="181087"/>
                </a:cubicBezTo>
                <a:cubicBezTo>
                  <a:pt x="70337" y="172051"/>
                  <a:pt x="58315" y="152512"/>
                  <a:pt x="58315" y="152512"/>
                </a:cubicBezTo>
                <a:cubicBezTo>
                  <a:pt x="46980" y="118507"/>
                  <a:pt x="54359" y="132291"/>
                  <a:pt x="39265" y="109650"/>
                </a:cubicBezTo>
                <a:cubicBezTo>
                  <a:pt x="37678" y="103300"/>
                  <a:pt x="36301" y="96894"/>
                  <a:pt x="34503" y="90600"/>
                </a:cubicBezTo>
                <a:cubicBezTo>
                  <a:pt x="33124" y="85773"/>
                  <a:pt x="30958" y="81182"/>
                  <a:pt x="29740" y="76312"/>
                </a:cubicBezTo>
                <a:cubicBezTo>
                  <a:pt x="26161" y="61997"/>
                  <a:pt x="23628" y="36188"/>
                  <a:pt x="15453" y="23925"/>
                </a:cubicBezTo>
                <a:cubicBezTo>
                  <a:pt x="12278" y="19162"/>
                  <a:pt x="9975" y="13684"/>
                  <a:pt x="5928" y="9637"/>
                </a:cubicBezTo>
                <a:cubicBezTo>
                  <a:pt x="1881" y="5590"/>
                  <a:pt x="-2010" y="906"/>
                  <a:pt x="1165" y="112"/>
                </a:cubicBezTo>
                <a:close/>
              </a:path>
            </a:pathLst>
          </a:cu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5052888" y="9538955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>
                <a:solidFill>
                  <a:srgbClr val="FF0000"/>
                </a:solidFill>
              </a:rPr>
              <a:t>1km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587207" y="9937576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>
                <a:solidFill>
                  <a:srgbClr val="FF0000"/>
                </a:solidFill>
              </a:rPr>
              <a:t>2km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025256" y="10289232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>
                <a:solidFill>
                  <a:srgbClr val="FF0000"/>
                </a:solidFill>
              </a:rPr>
              <a:t>3km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6" name="모서리가 둥근 사각형 설명선 15"/>
          <p:cNvSpPr/>
          <p:nvPr/>
        </p:nvSpPr>
        <p:spPr>
          <a:xfrm>
            <a:off x="4656584" y="9353128"/>
            <a:ext cx="576064" cy="175586"/>
          </a:xfrm>
          <a:prstGeom prst="wedgeRoundRectCallout">
            <a:avLst>
              <a:gd name="adj1" fmla="val -27447"/>
              <a:gd name="adj2" fmla="val 128953"/>
              <a:gd name="adj3" fmla="val 16667"/>
            </a:avLst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700" b="1" dirty="0" smtClean="0">
                <a:solidFill>
                  <a:schemeClr val="tx1"/>
                </a:solidFill>
              </a:rPr>
              <a:t>사업위</a:t>
            </a:r>
            <a:r>
              <a:rPr lang="ko-KR" altLang="en-US" sz="700" b="1" dirty="0">
                <a:solidFill>
                  <a:schemeClr val="tx1"/>
                </a:solidFill>
              </a:rPr>
              <a:t>치</a:t>
            </a:r>
          </a:p>
        </p:txBody>
      </p:sp>
    </p:spTree>
    <p:extLst>
      <p:ext uri="{BB962C8B-B14F-4D97-AF65-F5344CB8AC3E}">
        <p14:creationId xmlns:p14="http://schemas.microsoft.com/office/powerpoint/2010/main" val="186556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45" r="26219" b="5970"/>
          <a:stretch/>
        </p:blipFill>
        <p:spPr>
          <a:xfrm>
            <a:off x="543027" y="1106979"/>
            <a:ext cx="8515145" cy="11460780"/>
          </a:xfrm>
          <a:prstGeom prst="rect">
            <a:avLst/>
          </a:prstGeom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-23936" y="-151928"/>
            <a:ext cx="113376" cy="487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56108" tIns="28054" rIns="56108" bIns="28054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-23936" y="-151928"/>
            <a:ext cx="113376" cy="487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6108" tIns="28054" rIns="56108" bIns="28054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-23936" y="-151928"/>
            <a:ext cx="113376" cy="487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6108" tIns="28054" rIns="56108" bIns="28054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cxnSp>
        <p:nvCxnSpPr>
          <p:cNvPr id="12" name="직선 연결선 11"/>
          <p:cNvCxnSpPr/>
          <p:nvPr/>
        </p:nvCxnSpPr>
        <p:spPr bwMode="auto">
          <a:xfrm>
            <a:off x="-23936" y="352128"/>
            <a:ext cx="96012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직선 연결선 13"/>
          <p:cNvCxnSpPr/>
          <p:nvPr/>
        </p:nvCxnSpPr>
        <p:spPr bwMode="auto">
          <a:xfrm>
            <a:off x="-23936" y="12737504"/>
            <a:ext cx="96012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직선 연결선 14"/>
          <p:cNvCxnSpPr/>
          <p:nvPr/>
        </p:nvCxnSpPr>
        <p:spPr bwMode="auto">
          <a:xfrm>
            <a:off x="-23936" y="12737504"/>
            <a:ext cx="96012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3912569" y="-52903"/>
            <a:ext cx="5597946" cy="399813"/>
          </a:xfrm>
          <a:prstGeom prst="rect">
            <a:avLst/>
          </a:prstGeom>
          <a:noFill/>
        </p:spPr>
        <p:txBody>
          <a:bodyPr wrap="square" lIns="91144" tIns="45573" rIns="91144" bIns="45573" rtlCol="0">
            <a:spAutoFit/>
          </a:bodyPr>
          <a:lstStyle/>
          <a:p>
            <a:pPr algn="r"/>
            <a:r>
              <a:rPr lang="ko-KR" altLang="en-US" sz="2000" b="1" dirty="0" err="1">
                <a:latin typeface="HY동녘B" pitchFamily="18" charset="-127"/>
                <a:ea typeface="HY동녘B" pitchFamily="18" charset="-127"/>
              </a:rPr>
              <a:t>팔영산</a:t>
            </a:r>
            <a:r>
              <a:rPr lang="ko-KR" altLang="en-US" sz="2000" b="1" dirty="0">
                <a:latin typeface="HY동녘B" pitchFamily="18" charset="-127"/>
                <a:ea typeface="HY동녘B" pitchFamily="18" charset="-127"/>
              </a:rPr>
              <a:t> </a:t>
            </a:r>
            <a:r>
              <a:rPr lang="ko-KR" altLang="en-US" sz="2000" b="1" dirty="0" err="1">
                <a:latin typeface="HY동녘B" pitchFamily="18" charset="-127"/>
                <a:ea typeface="HY동녘B" pitchFamily="18" charset="-127"/>
              </a:rPr>
              <a:t>글램핑장</a:t>
            </a:r>
            <a:r>
              <a:rPr lang="ko-KR" altLang="en-US" sz="2000" b="1" dirty="0">
                <a:latin typeface="HY동녘B" pitchFamily="18" charset="-127"/>
                <a:ea typeface="HY동녘B" pitchFamily="18" charset="-127"/>
              </a:rPr>
              <a:t> 조성사업</a:t>
            </a:r>
          </a:p>
        </p:txBody>
      </p:sp>
      <p:sp>
        <p:nvSpPr>
          <p:cNvPr id="22" name="Rectangle 63"/>
          <p:cNvSpPr>
            <a:spLocks noChangeArrowheads="1"/>
          </p:cNvSpPr>
          <p:nvPr/>
        </p:nvSpPr>
        <p:spPr bwMode="auto">
          <a:xfrm>
            <a:off x="489585" y="681464"/>
            <a:ext cx="282210" cy="258465"/>
          </a:xfrm>
          <a:prstGeom prst="rect">
            <a:avLst/>
          </a:prstGeom>
          <a:solidFill>
            <a:srgbClr val="000066"/>
          </a:solidFill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lIns="56085" tIns="28043" rIns="56085" bIns="28043"/>
          <a:lstStyle/>
          <a:p>
            <a:pPr algn="ctr">
              <a:defRPr/>
            </a:pPr>
            <a:endParaRPr lang="ko-KR" altLang="en-US" sz="90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3" name="Rectangle 4056"/>
          <p:cNvSpPr>
            <a:spLocks noChangeArrowheads="1"/>
          </p:cNvSpPr>
          <p:nvPr/>
        </p:nvSpPr>
        <p:spPr bwMode="auto">
          <a:xfrm>
            <a:off x="488576" y="640160"/>
            <a:ext cx="1105571" cy="3336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lIns="56108" tIns="28054" rIns="56108" bIns="2805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18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5  </a:t>
            </a:r>
            <a:r>
              <a:rPr lang="ko-KR" altLang="en-US" sz="1800" dirty="0" smtClean="0">
                <a:latin typeface="HY울릉도M" pitchFamily="18" charset="-127"/>
                <a:ea typeface="HY울릉도M" pitchFamily="18" charset="-127"/>
              </a:rPr>
              <a:t>계획도</a:t>
            </a:r>
            <a:endParaRPr lang="ko-KR" altLang="en-US" sz="18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60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60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3" name="직사각형 32"/>
          <p:cNvSpPr/>
          <p:nvPr/>
        </p:nvSpPr>
        <p:spPr>
          <a:xfrm>
            <a:off x="441954" y="1045823"/>
            <a:ext cx="8669420" cy="1161967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2568352" y="3016424"/>
            <a:ext cx="504056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 smtClean="0">
                <a:solidFill>
                  <a:srgbClr val="FF0000"/>
                </a:solidFill>
              </a:rPr>
              <a:t>J100</a:t>
            </a:r>
            <a:endParaRPr lang="ko-KR" altLang="en-US" sz="1100" b="1" dirty="0">
              <a:solidFill>
                <a:srgbClr val="FF0000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3792488" y="4744616"/>
            <a:ext cx="504056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 smtClean="0">
                <a:solidFill>
                  <a:srgbClr val="FF0000"/>
                </a:solidFill>
              </a:rPr>
              <a:t>J300</a:t>
            </a:r>
            <a:endParaRPr lang="ko-KR" altLang="en-US" sz="1100" b="1" dirty="0">
              <a:solidFill>
                <a:srgbClr val="FF0000"/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3720480" y="7984976"/>
            <a:ext cx="57606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 smtClean="0">
                <a:solidFill>
                  <a:srgbClr val="FF0000"/>
                </a:solidFill>
              </a:rPr>
              <a:t>J100</a:t>
            </a:r>
            <a:endParaRPr lang="ko-KR" altLang="en-US" sz="1100" b="1" dirty="0">
              <a:solidFill>
                <a:srgbClr val="FF0000"/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3288432" y="7192888"/>
            <a:ext cx="504056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 smtClean="0">
                <a:solidFill>
                  <a:srgbClr val="FF0000"/>
                </a:solidFill>
              </a:rPr>
              <a:t>J100</a:t>
            </a:r>
            <a:endParaRPr lang="ko-KR" altLang="en-US" sz="1100" b="1" dirty="0">
              <a:solidFill>
                <a:srgbClr val="FF0000"/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3936504" y="5680720"/>
            <a:ext cx="50405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 smtClean="0">
                <a:solidFill>
                  <a:srgbClr val="FF0000"/>
                </a:solidFill>
              </a:rPr>
              <a:t>J300</a:t>
            </a:r>
            <a:endParaRPr lang="ko-KR" altLang="en-US" sz="1100" b="1" dirty="0">
              <a:solidFill>
                <a:srgbClr val="FF0000"/>
              </a:solidFill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5736704" y="11153328"/>
            <a:ext cx="504056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 smtClean="0">
                <a:solidFill>
                  <a:srgbClr val="FF0000"/>
                </a:solidFill>
              </a:rPr>
              <a:t>J300</a:t>
            </a:r>
            <a:endParaRPr lang="ko-KR" altLang="en-US" sz="1100" b="1" dirty="0">
              <a:solidFill>
                <a:srgbClr val="FF0000"/>
              </a:solidFill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4656584" y="7264896"/>
            <a:ext cx="504056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 smtClean="0">
                <a:solidFill>
                  <a:srgbClr val="FF0000"/>
                </a:solidFill>
              </a:rPr>
              <a:t>J200</a:t>
            </a:r>
            <a:endParaRPr lang="ko-KR" altLang="en-US" sz="1100" b="1" dirty="0">
              <a:solidFill>
                <a:srgbClr val="FF0000"/>
              </a:solidFill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5088632" y="8056984"/>
            <a:ext cx="504056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 smtClean="0">
                <a:solidFill>
                  <a:srgbClr val="FF0000"/>
                </a:solidFill>
              </a:rPr>
              <a:t>J200</a:t>
            </a:r>
            <a:endParaRPr lang="ko-KR" altLang="en-US" sz="1100" b="1" dirty="0">
              <a:solidFill>
                <a:srgbClr val="FF0000"/>
              </a:solidFill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4296544" y="8921080"/>
            <a:ext cx="504056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 smtClean="0">
                <a:solidFill>
                  <a:srgbClr val="FF0000"/>
                </a:solidFill>
              </a:rPr>
              <a:t>J200</a:t>
            </a:r>
            <a:endParaRPr lang="ko-KR" altLang="en-US" sz="1100" b="1" dirty="0">
              <a:solidFill>
                <a:srgbClr val="FF0000"/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4872608" y="9857184"/>
            <a:ext cx="504056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 smtClean="0">
                <a:solidFill>
                  <a:srgbClr val="FF0000"/>
                </a:solidFill>
              </a:rPr>
              <a:t>J200</a:t>
            </a:r>
            <a:endParaRPr lang="ko-KR" altLang="en-US" sz="1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74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테마1">
  <a:themeElements>
    <a:clrScheme name="사용자 지정 3">
      <a:dk1>
        <a:sysClr val="windowText" lastClr="000000"/>
      </a:dk1>
      <a:lt1>
        <a:sysClr val="window" lastClr="FFFFFF"/>
      </a:lt1>
      <a:dk2>
        <a:srgbClr val="000000"/>
      </a:dk2>
      <a:lt2>
        <a:srgbClr val="B2B2B2"/>
      </a:lt2>
      <a:accent1>
        <a:srgbClr val="B7DDE8"/>
      </a:accent1>
      <a:accent2>
        <a:srgbClr val="0000FF"/>
      </a:accent2>
      <a:accent3>
        <a:srgbClr val="FFFFFF"/>
      </a:accent3>
      <a:accent4>
        <a:srgbClr val="000000"/>
      </a:accent4>
      <a:accent5>
        <a:srgbClr val="DBEEF3"/>
      </a:accent5>
      <a:accent6>
        <a:srgbClr val="0000FF"/>
      </a:accent6>
      <a:hlink>
        <a:srgbClr val="4BACC6"/>
      </a:hlink>
      <a:folHlink>
        <a:srgbClr val="9BBB59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테마1</Template>
  <TotalTime>2655</TotalTime>
  <Words>135</Words>
  <Application>Microsoft Office PowerPoint</Application>
  <PresentationFormat>A3 용지(297x420mm)</PresentationFormat>
  <Paragraphs>31</Paragraphs>
  <Slides>3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4" baseType="lpstr">
      <vt:lpstr>테마1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274</cp:revision>
  <cp:lastPrinted>2017-09-25T03:00:42Z</cp:lastPrinted>
  <dcterms:created xsi:type="dcterms:W3CDTF">2015-09-15T06:51:44Z</dcterms:created>
  <dcterms:modified xsi:type="dcterms:W3CDTF">2017-11-02T05:23:29Z</dcterms:modified>
</cp:coreProperties>
</file>