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4959B-B32D-42CF-AED5-DFFFCD7D1F3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70FF1-0C8A-4B99-A7A7-1A80429913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13339-D535-45D9-ADBF-2704E23CE525}" type="datetimeFigureOut">
              <a:rPr lang="ko-KR" altLang="en-US" smtClean="0"/>
              <a:pPr/>
              <a:t>2015-06-17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34937-012E-4370-A4AA-945728AD12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IMG_20150617_09175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332656"/>
            <a:ext cx="5656855" cy="57332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12160" y="1700808"/>
            <a:ext cx="288032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크기</a:t>
            </a:r>
            <a:r>
              <a:rPr lang="en-US" altLang="ko-KR" dirty="0" smtClean="0"/>
              <a:t>:6m*6m</a:t>
            </a:r>
          </a:p>
          <a:p>
            <a:r>
              <a:rPr lang="ko-KR" altLang="en-US" dirty="0" smtClean="0"/>
              <a:t>높이</a:t>
            </a:r>
            <a:r>
              <a:rPr lang="en-US" altLang="ko-KR" dirty="0" smtClean="0"/>
              <a:t>:3m</a:t>
            </a:r>
          </a:p>
          <a:p>
            <a:endParaRPr lang="en-US" altLang="ko-KR" dirty="0"/>
          </a:p>
          <a:p>
            <a:r>
              <a:rPr lang="ko-KR" altLang="en-US" dirty="0" smtClean="0"/>
              <a:t>사양</a:t>
            </a:r>
            <a:endParaRPr lang="en-US" altLang="ko-KR" dirty="0" smtClean="0"/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동파방지 </a:t>
            </a:r>
            <a:r>
              <a:rPr lang="ko-KR" altLang="en-US" dirty="0" err="1" smtClean="0"/>
              <a:t>히팅케이블</a:t>
            </a:r>
            <a:endParaRPr lang="en-US" altLang="ko-KR" dirty="0" smtClean="0"/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배수구 설치공사 포함</a:t>
            </a:r>
            <a:endParaRPr lang="en-US" altLang="ko-KR" dirty="0" smtClean="0"/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전기콘서트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</a:t>
            </a:r>
            <a:endParaRPr lang="en-US" altLang="ko-KR" dirty="0" smtClean="0"/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단면도 표기 재료 사용</a:t>
            </a:r>
            <a:endParaRPr lang="en-US" altLang="ko-KR" dirty="0" smtClean="0"/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보일러는 </a:t>
            </a:r>
            <a:r>
              <a:rPr lang="en-US" altLang="ko-KR" dirty="0" smtClean="0"/>
              <a:t>2</a:t>
            </a:r>
            <a:r>
              <a:rPr lang="ko-KR" altLang="en-US" dirty="0" smtClean="0"/>
              <a:t>대이며</a:t>
            </a:r>
            <a:r>
              <a:rPr lang="en-US" altLang="ko-KR" dirty="0" smtClean="0"/>
              <a:t>, </a:t>
            </a:r>
          </a:p>
          <a:p>
            <a:r>
              <a:rPr lang="en-US" altLang="ko-KR" sz="1400" dirty="0"/>
              <a:t> </a:t>
            </a:r>
            <a:r>
              <a:rPr lang="en-US" altLang="ko-KR" sz="1400" dirty="0" smtClean="0">
                <a:solidFill>
                  <a:srgbClr val="FF0000"/>
                </a:solidFill>
              </a:rPr>
              <a:t> *</a:t>
            </a:r>
            <a:r>
              <a:rPr lang="en-US" altLang="ko-KR" sz="1500" dirty="0" smtClean="0">
                <a:solidFill>
                  <a:srgbClr val="FF0000"/>
                </a:solidFill>
              </a:rPr>
              <a:t>1</a:t>
            </a:r>
            <a:r>
              <a:rPr lang="ko-KR" altLang="en-US" sz="1500" dirty="0" smtClean="0">
                <a:solidFill>
                  <a:srgbClr val="FF0000"/>
                </a:solidFill>
              </a:rPr>
              <a:t>대는 기존 </a:t>
            </a:r>
            <a:r>
              <a:rPr lang="en-US" altLang="ko-KR" sz="1500" dirty="0" smtClean="0">
                <a:solidFill>
                  <a:srgbClr val="FF0000"/>
                </a:solidFill>
              </a:rPr>
              <a:t>500</a:t>
            </a:r>
            <a:r>
              <a:rPr lang="ko-KR" altLang="en-US" sz="1500" dirty="0" smtClean="0">
                <a:solidFill>
                  <a:srgbClr val="FF0000"/>
                </a:solidFill>
              </a:rPr>
              <a:t>리터 </a:t>
            </a:r>
            <a:r>
              <a:rPr lang="ko-KR" altLang="en-US" sz="1500" dirty="0" err="1" smtClean="0">
                <a:solidFill>
                  <a:srgbClr val="FF0000"/>
                </a:solidFill>
              </a:rPr>
              <a:t>철거후</a:t>
            </a:r>
            <a:endParaRPr lang="en-US" altLang="ko-KR" sz="1500" dirty="0" smtClean="0">
              <a:solidFill>
                <a:srgbClr val="FF0000"/>
              </a:solidFill>
            </a:endParaRPr>
          </a:p>
          <a:p>
            <a:r>
              <a:rPr lang="en-US" altLang="ko-KR" sz="1500" dirty="0">
                <a:solidFill>
                  <a:srgbClr val="FF0000"/>
                </a:solidFill>
              </a:rPr>
              <a:t> </a:t>
            </a:r>
            <a:r>
              <a:rPr lang="en-US" altLang="ko-KR" sz="1500" dirty="0" smtClean="0">
                <a:solidFill>
                  <a:srgbClr val="FF0000"/>
                </a:solidFill>
              </a:rPr>
              <a:t>          </a:t>
            </a:r>
            <a:r>
              <a:rPr lang="ko-KR" altLang="en-US" sz="1500" dirty="0" smtClean="0">
                <a:solidFill>
                  <a:srgbClr val="FF0000"/>
                </a:solidFill>
              </a:rPr>
              <a:t>설치</a:t>
            </a:r>
            <a:endParaRPr lang="en-US" altLang="ko-KR" sz="1500" dirty="0" smtClean="0">
              <a:solidFill>
                <a:srgbClr val="FF0000"/>
              </a:solidFill>
            </a:endParaRPr>
          </a:p>
          <a:p>
            <a:r>
              <a:rPr lang="ko-KR" altLang="en-US" sz="1400" dirty="0" smtClean="0">
                <a:solidFill>
                  <a:srgbClr val="FF0000"/>
                </a:solidFill>
              </a:rPr>
              <a:t>  </a:t>
            </a:r>
            <a:r>
              <a:rPr lang="en-US" altLang="ko-KR" sz="1400" dirty="0" smtClean="0">
                <a:solidFill>
                  <a:srgbClr val="FF0000"/>
                </a:solidFill>
              </a:rPr>
              <a:t>*</a:t>
            </a:r>
            <a:r>
              <a:rPr lang="en-US" altLang="ko-KR" sz="1500" dirty="0" smtClean="0">
                <a:solidFill>
                  <a:srgbClr val="FF0000"/>
                </a:solidFill>
              </a:rPr>
              <a:t>1</a:t>
            </a:r>
            <a:r>
              <a:rPr lang="ko-KR" altLang="en-US" sz="1500" dirty="0" smtClean="0">
                <a:solidFill>
                  <a:srgbClr val="FF0000"/>
                </a:solidFill>
              </a:rPr>
              <a:t>대는 </a:t>
            </a:r>
            <a:r>
              <a:rPr lang="en-US" altLang="ko-KR" sz="1500" dirty="0" smtClean="0">
                <a:solidFill>
                  <a:srgbClr val="FF0000"/>
                </a:solidFill>
              </a:rPr>
              <a:t>500</a:t>
            </a:r>
            <a:r>
              <a:rPr lang="ko-KR" altLang="en-US" sz="1500" dirty="0" smtClean="0">
                <a:solidFill>
                  <a:srgbClr val="FF0000"/>
                </a:solidFill>
              </a:rPr>
              <a:t>리터 신설</a:t>
            </a:r>
            <a:endParaRPr lang="en-US" altLang="ko-KR" sz="1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123728" y="609329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dirty="0" smtClean="0"/>
              <a:t>평  면  도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40152" y="404664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견적의뢰 합니다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내역서 </a:t>
            </a:r>
            <a:r>
              <a:rPr lang="ko-KR" altLang="en-US" dirty="0" err="1" smtClean="0"/>
              <a:t>작성중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r>
              <a:rPr lang="ko-KR" altLang="en-US" dirty="0" smtClean="0">
                <a:solidFill>
                  <a:srgbClr val="FF0000"/>
                </a:solidFill>
              </a:rPr>
              <a:t>현장 설치도</a:t>
            </a:r>
            <a:r>
              <a:rPr lang="ko-KR" altLang="en-US" dirty="0" smtClean="0"/>
              <a:t>로 의뢰합니다</a:t>
            </a:r>
            <a:r>
              <a:rPr lang="en-US" altLang="ko-KR" dirty="0" smtClean="0"/>
              <a:t>.</a:t>
            </a:r>
          </a:p>
        </p:txBody>
      </p:sp>
      <p:sp>
        <p:nvSpPr>
          <p:cNvPr id="9" name="타원 8"/>
          <p:cNvSpPr/>
          <p:nvPr/>
        </p:nvSpPr>
        <p:spPr>
          <a:xfrm>
            <a:off x="2555776" y="4365104"/>
            <a:ext cx="432048" cy="432048"/>
          </a:xfrm>
          <a:prstGeom prst="ellipse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기존</a:t>
            </a:r>
            <a:endParaRPr lang="ko-KR" altLang="en-US" sz="1100" dirty="0"/>
          </a:p>
        </p:txBody>
      </p:sp>
      <p:sp>
        <p:nvSpPr>
          <p:cNvPr id="10" name="타원 9"/>
          <p:cNvSpPr/>
          <p:nvPr/>
        </p:nvSpPr>
        <p:spPr>
          <a:xfrm>
            <a:off x="3203848" y="4365104"/>
            <a:ext cx="432048" cy="432048"/>
          </a:xfrm>
          <a:prstGeom prst="ellipse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smtClean="0"/>
              <a:t>신설</a:t>
            </a:r>
            <a:endParaRPr lang="ko-KR" altLang="en-US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IMG_20150617_0918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908720"/>
            <a:ext cx="8420156" cy="42541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91880" y="530120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단 면 도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64</Words>
  <Application>Microsoft Office PowerPoint</Application>
  <PresentationFormat>화면 슬라이드 쇼(4:3)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김진현</dc:creator>
  <cp:lastModifiedBy>김진현</cp:lastModifiedBy>
  <cp:revision>4</cp:revision>
  <dcterms:created xsi:type="dcterms:W3CDTF">2015-06-17T00:42:53Z</dcterms:created>
  <dcterms:modified xsi:type="dcterms:W3CDTF">2015-06-17T01:03:06Z</dcterms:modified>
</cp:coreProperties>
</file>